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Figtree"/>
      <p:regular r:id="rId24"/>
      <p:bold r:id="rId25"/>
      <p:italic r:id="rId26"/>
      <p:boldItalic r:id="rId27"/>
    </p:embeddedFont>
    <p:embeddedFont>
      <p:font typeface="Raleway"/>
      <p:regular r:id="rId28"/>
      <p:bold r:id="rId29"/>
      <p:italic r:id="rId30"/>
      <p:boldItalic r:id="rId31"/>
    </p:embeddedFont>
    <p:embeddedFont>
      <p:font typeface="Schibsted Grotesk"/>
      <p:regular r:id="rId32"/>
      <p:bold r:id="rId33"/>
      <p:italic r:id="rId34"/>
      <p:boldItalic r:id="rId35"/>
    </p:embeddedFont>
    <p:embeddedFont>
      <p:font typeface="Anaheim"/>
      <p:regular r:id="rId36"/>
      <p:bold r:id="rId37"/>
    </p:embeddedFont>
    <p:embeddedFont>
      <p:font typeface="Bebas Neue"/>
      <p:regular r:id="rId38"/>
    </p:embeddedFont>
    <p:embeddedFont>
      <p:font typeface="Schibsted Grotesk SemiBold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0CAFCB-994A-43FA-8D1A-C0446823B0EF}">
  <a:tblStyle styleId="{BF0CAFCB-994A-43FA-8D1A-C0446823B0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chibstedGroteskSemiBold-bold.fntdata"/><Relationship Id="rId20" Type="http://schemas.openxmlformats.org/officeDocument/2006/relationships/slide" Target="slides/slide15.xml"/><Relationship Id="rId42" Type="http://schemas.openxmlformats.org/officeDocument/2006/relationships/font" Target="fonts/SchibstedGroteskSemiBold-boldItalic.fntdata"/><Relationship Id="rId41" Type="http://schemas.openxmlformats.org/officeDocument/2006/relationships/font" Target="fonts/SchibstedGroteskSemiBold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Figtree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gtree-italic.fntdata"/><Relationship Id="rId25" Type="http://schemas.openxmlformats.org/officeDocument/2006/relationships/font" Target="fonts/Figtree-bold.fntdata"/><Relationship Id="rId28" Type="http://schemas.openxmlformats.org/officeDocument/2006/relationships/font" Target="fonts/Raleway-regular.fntdata"/><Relationship Id="rId27" Type="http://schemas.openxmlformats.org/officeDocument/2006/relationships/font" Target="fonts/Figtre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SchibstedGrotesk-bold.fntdata"/><Relationship Id="rId10" Type="http://schemas.openxmlformats.org/officeDocument/2006/relationships/slide" Target="slides/slide5.xml"/><Relationship Id="rId32" Type="http://schemas.openxmlformats.org/officeDocument/2006/relationships/font" Target="fonts/SchibstedGrotesk-regular.fntdata"/><Relationship Id="rId13" Type="http://schemas.openxmlformats.org/officeDocument/2006/relationships/slide" Target="slides/slide8.xml"/><Relationship Id="rId35" Type="http://schemas.openxmlformats.org/officeDocument/2006/relationships/font" Target="fonts/SchibstedGrotesk-boldItalic.fntdata"/><Relationship Id="rId12" Type="http://schemas.openxmlformats.org/officeDocument/2006/relationships/slide" Target="slides/slide7.xml"/><Relationship Id="rId34" Type="http://schemas.openxmlformats.org/officeDocument/2006/relationships/font" Target="fonts/SchibstedGrotesk-italic.fntdata"/><Relationship Id="rId15" Type="http://schemas.openxmlformats.org/officeDocument/2006/relationships/slide" Target="slides/slide10.xml"/><Relationship Id="rId37" Type="http://schemas.openxmlformats.org/officeDocument/2006/relationships/font" Target="fonts/Anaheim-bold.fntdata"/><Relationship Id="rId14" Type="http://schemas.openxmlformats.org/officeDocument/2006/relationships/slide" Target="slides/slide9.xml"/><Relationship Id="rId36" Type="http://schemas.openxmlformats.org/officeDocument/2006/relationships/font" Target="fonts/Anaheim-regular.fntdata"/><Relationship Id="rId17" Type="http://schemas.openxmlformats.org/officeDocument/2006/relationships/slide" Target="slides/slide12.xml"/><Relationship Id="rId39" Type="http://schemas.openxmlformats.org/officeDocument/2006/relationships/font" Target="fonts/SchibstedGroteskSemiBold-regular.fntdata"/><Relationship Id="rId16" Type="http://schemas.openxmlformats.org/officeDocument/2006/relationships/slide" Target="slides/slide11.xml"/><Relationship Id="rId38" Type="http://schemas.openxmlformats.org/officeDocument/2006/relationships/font" Target="fonts/BebasNeu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84d99d1a72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84d99d1a72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61e4346406_0_1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61e4346406_0_1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36b567b50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36b567b50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72b1845856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72b1845856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36b567b50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36b567b50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36b567b50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36b567b50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36b567b50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36b567b50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36b567b50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36b567b50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61e4346406_0_2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61e4346406_0_2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61e434640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61e434640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61e4346406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61e4346406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61e4346406_0_2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61e4346406_0_2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447100" cy="5143501"/>
            <a:chOff x="0" y="0"/>
            <a:chExt cx="9447100" cy="5143501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/>
            </a:blip>
            <a:srcRect b="0" l="36134" r="0" t="0"/>
            <a:stretch/>
          </p:blipFill>
          <p:spPr>
            <a:xfrm>
              <a:off x="0" y="0"/>
              <a:ext cx="3284977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7414451" y="179669"/>
              <a:ext cx="2032649" cy="475796"/>
              <a:chOff x="5000750" y="481775"/>
              <a:chExt cx="1329050" cy="3111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5026400" y="621850"/>
                <a:ext cx="1303400" cy="147700"/>
              </a:xfrm>
              <a:custGeom>
                <a:rect b="b" l="l" r="r" t="t"/>
                <a:pathLst>
                  <a:path extrusionOk="0" h="5908" w="52136">
                    <a:moveTo>
                      <a:pt x="24815" y="0"/>
                    </a:moveTo>
                    <a:lnTo>
                      <a:pt x="19094" y="5721"/>
                    </a:lnTo>
                    <a:lnTo>
                      <a:pt x="1" y="5721"/>
                    </a:lnTo>
                    <a:lnTo>
                      <a:pt x="1" y="5908"/>
                    </a:lnTo>
                    <a:lnTo>
                      <a:pt x="19170" y="5908"/>
                    </a:lnTo>
                    <a:lnTo>
                      <a:pt x="24891" y="186"/>
                    </a:lnTo>
                    <a:lnTo>
                      <a:pt x="52136" y="186"/>
                    </a:lnTo>
                    <a:cubicBezTo>
                      <a:pt x="52090" y="135"/>
                      <a:pt x="52060" y="69"/>
                      <a:pt x="52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161775" y="575150"/>
                <a:ext cx="1109150" cy="147725"/>
              </a:xfrm>
              <a:custGeom>
                <a:rect b="b" l="l" r="r" t="t"/>
                <a:pathLst>
                  <a:path extrusionOk="0" h="5909" w="44366">
                    <a:moveTo>
                      <a:pt x="19400" y="1"/>
                    </a:moveTo>
                    <a:lnTo>
                      <a:pt x="13679" y="5722"/>
                    </a:lnTo>
                    <a:lnTo>
                      <a:pt x="1" y="5722"/>
                    </a:lnTo>
                    <a:lnTo>
                      <a:pt x="1" y="5908"/>
                    </a:lnTo>
                    <a:lnTo>
                      <a:pt x="13756" y="5908"/>
                    </a:lnTo>
                    <a:lnTo>
                      <a:pt x="19477" y="188"/>
                    </a:lnTo>
                    <a:lnTo>
                      <a:pt x="44350" y="188"/>
                    </a:lnTo>
                    <a:cubicBezTo>
                      <a:pt x="44343" y="125"/>
                      <a:pt x="44349" y="62"/>
                      <a:pt x="4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270725" y="528425"/>
                <a:ext cx="949350" cy="147725"/>
              </a:xfrm>
              <a:custGeom>
                <a:rect b="b" l="l" r="r" t="t"/>
                <a:pathLst>
                  <a:path extrusionOk="0" h="5909" w="37974">
                    <a:moveTo>
                      <a:pt x="15042" y="1"/>
                    </a:moveTo>
                    <a:lnTo>
                      <a:pt x="9321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9398" y="5908"/>
                    </a:lnTo>
                    <a:lnTo>
                      <a:pt x="15119" y="188"/>
                    </a:lnTo>
                    <a:lnTo>
                      <a:pt x="37974" y="188"/>
                    </a:lnTo>
                    <a:cubicBezTo>
                      <a:pt x="37954" y="128"/>
                      <a:pt x="37949" y="64"/>
                      <a:pt x="37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360950" y="481775"/>
                <a:ext cx="831450" cy="147700"/>
              </a:xfrm>
              <a:custGeom>
                <a:rect b="b" l="l" r="r" t="t"/>
                <a:pathLst>
                  <a:path extrusionOk="0" h="5908" w="33258">
                    <a:moveTo>
                      <a:pt x="11433" y="0"/>
                    </a:moveTo>
                    <a:lnTo>
                      <a:pt x="5712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5789" y="5908"/>
                    </a:lnTo>
                    <a:lnTo>
                      <a:pt x="11510" y="186"/>
                    </a:lnTo>
                    <a:lnTo>
                      <a:pt x="33257" y="186"/>
                    </a:lnTo>
                    <a:cubicBezTo>
                      <a:pt x="33236" y="125"/>
                      <a:pt x="33228" y="61"/>
                      <a:pt x="33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335300" y="60147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2055" y="1027"/>
                    </a:moveTo>
                    <a:cubicBezTo>
                      <a:pt x="2055" y="1594"/>
                      <a:pt x="1596" y="2055"/>
                      <a:pt x="1027" y="2055"/>
                    </a:cubicBezTo>
                    <a:cubicBezTo>
                      <a:pt x="460" y="2055"/>
                      <a:pt x="0" y="1594"/>
                      <a:pt x="0" y="1027"/>
                    </a:cubicBezTo>
                    <a:cubicBezTo>
                      <a:pt x="0" y="460"/>
                      <a:pt x="459" y="0"/>
                      <a:pt x="1027" y="0"/>
                    </a:cubicBezTo>
                    <a:cubicBezTo>
                      <a:pt x="1594" y="0"/>
                      <a:pt x="2055" y="461"/>
                      <a:pt x="2055" y="10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245025" y="6481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5"/>
                      <a:pt x="1595" y="2055"/>
                      <a:pt x="1028" y="2055"/>
                    </a:cubicBezTo>
                    <a:cubicBezTo>
                      <a:pt x="459" y="2055"/>
                      <a:pt x="1" y="1594"/>
                      <a:pt x="1" y="1028"/>
                    </a:cubicBezTo>
                    <a:cubicBezTo>
                      <a:pt x="1" y="462"/>
                      <a:pt x="459" y="1"/>
                      <a:pt x="1028" y="1"/>
                    </a:cubicBezTo>
                    <a:cubicBezTo>
                      <a:pt x="1595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5134550" y="6948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4"/>
                      <a:pt x="1594" y="2055"/>
                      <a:pt x="1028" y="2055"/>
                    </a:cubicBezTo>
                    <a:cubicBezTo>
                      <a:pt x="461" y="2055"/>
                      <a:pt x="0" y="1594"/>
                      <a:pt x="0" y="1028"/>
                    </a:cubicBezTo>
                    <a:cubicBezTo>
                      <a:pt x="0" y="461"/>
                      <a:pt x="461" y="0"/>
                      <a:pt x="1028" y="0"/>
                    </a:cubicBezTo>
                    <a:cubicBezTo>
                      <a:pt x="1595" y="0"/>
                      <a:pt x="2055" y="461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000750" y="74147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6"/>
                      <a:pt x="1596" y="2056"/>
                      <a:pt x="1028" y="2056"/>
                    </a:cubicBezTo>
                    <a:cubicBezTo>
                      <a:pt x="460" y="2056"/>
                      <a:pt x="0" y="1595"/>
                      <a:pt x="0" y="1028"/>
                    </a:cubicBezTo>
                    <a:cubicBezTo>
                      <a:pt x="0" y="462"/>
                      <a:pt x="460" y="1"/>
                      <a:pt x="1028" y="1"/>
                    </a:cubicBezTo>
                    <a:cubicBezTo>
                      <a:pt x="1596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7521800" y="4385213"/>
              <a:ext cx="1622200" cy="437575"/>
              <a:chOff x="3109550" y="3432375"/>
              <a:chExt cx="1622200" cy="437575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" name="Google Shape;31;p2"/>
            <p:cNvGrpSpPr/>
            <p:nvPr/>
          </p:nvGrpSpPr>
          <p:grpSpPr>
            <a:xfrm>
              <a:off x="81963" y="297475"/>
              <a:ext cx="1262525" cy="484050"/>
              <a:chOff x="1350325" y="970000"/>
              <a:chExt cx="1262525" cy="484050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1804000" y="1401425"/>
                <a:ext cx="808850" cy="52625"/>
              </a:xfrm>
              <a:custGeom>
                <a:rect b="b" l="l" r="r" t="t"/>
                <a:pathLst>
                  <a:path extrusionOk="0" h="2105" w="32354">
                    <a:moveTo>
                      <a:pt x="1053" y="1"/>
                    </a:moveTo>
                    <a:cubicBezTo>
                      <a:pt x="473" y="1"/>
                      <a:pt x="1" y="471"/>
                      <a:pt x="1" y="1052"/>
                    </a:cubicBezTo>
                    <a:cubicBezTo>
                      <a:pt x="1" y="1633"/>
                      <a:pt x="473" y="2105"/>
                      <a:pt x="1053" y="2105"/>
                    </a:cubicBezTo>
                    <a:cubicBezTo>
                      <a:pt x="1637" y="2105"/>
                      <a:pt x="2109" y="1633"/>
                      <a:pt x="2109" y="1052"/>
                    </a:cubicBezTo>
                    <a:cubicBezTo>
                      <a:pt x="2109" y="471"/>
                      <a:pt x="1637" y="1"/>
                      <a:pt x="1053" y="1"/>
                    </a:cubicBezTo>
                    <a:close/>
                    <a:moveTo>
                      <a:pt x="7105" y="1"/>
                    </a:moveTo>
                    <a:cubicBezTo>
                      <a:pt x="6524" y="1"/>
                      <a:pt x="6052" y="471"/>
                      <a:pt x="6054" y="1052"/>
                    </a:cubicBezTo>
                    <a:cubicBezTo>
                      <a:pt x="6054" y="1633"/>
                      <a:pt x="6526" y="2105"/>
                      <a:pt x="7105" y="2105"/>
                    </a:cubicBezTo>
                    <a:cubicBezTo>
                      <a:pt x="7686" y="2105"/>
                      <a:pt x="8158" y="1633"/>
                      <a:pt x="8158" y="1052"/>
                    </a:cubicBezTo>
                    <a:cubicBezTo>
                      <a:pt x="8158" y="471"/>
                      <a:pt x="7686" y="1"/>
                      <a:pt x="7105" y="1"/>
                    </a:cubicBezTo>
                    <a:close/>
                    <a:moveTo>
                      <a:pt x="13153" y="1"/>
                    </a:moveTo>
                    <a:cubicBezTo>
                      <a:pt x="12572" y="1"/>
                      <a:pt x="12101" y="471"/>
                      <a:pt x="12101" y="1052"/>
                    </a:cubicBezTo>
                    <a:cubicBezTo>
                      <a:pt x="12101" y="1633"/>
                      <a:pt x="12572" y="2105"/>
                      <a:pt x="13153" y="2105"/>
                    </a:cubicBezTo>
                    <a:cubicBezTo>
                      <a:pt x="13734" y="2105"/>
                      <a:pt x="14204" y="1633"/>
                      <a:pt x="14204" y="1052"/>
                    </a:cubicBezTo>
                    <a:cubicBezTo>
                      <a:pt x="14204" y="471"/>
                      <a:pt x="13732" y="1"/>
                      <a:pt x="13153" y="1"/>
                    </a:cubicBezTo>
                    <a:close/>
                    <a:moveTo>
                      <a:pt x="19204" y="1"/>
                    </a:moveTo>
                    <a:cubicBezTo>
                      <a:pt x="18624" y="1"/>
                      <a:pt x="18153" y="471"/>
                      <a:pt x="18153" y="1052"/>
                    </a:cubicBezTo>
                    <a:cubicBezTo>
                      <a:pt x="18153" y="1633"/>
                      <a:pt x="18624" y="2105"/>
                      <a:pt x="19204" y="2105"/>
                    </a:cubicBezTo>
                    <a:cubicBezTo>
                      <a:pt x="19785" y="2105"/>
                      <a:pt x="20256" y="1633"/>
                      <a:pt x="20256" y="1052"/>
                    </a:cubicBezTo>
                    <a:cubicBezTo>
                      <a:pt x="20256" y="471"/>
                      <a:pt x="19785" y="1"/>
                      <a:pt x="19204" y="1"/>
                    </a:cubicBezTo>
                    <a:close/>
                    <a:moveTo>
                      <a:pt x="25253" y="1"/>
                    </a:moveTo>
                    <a:cubicBezTo>
                      <a:pt x="24672" y="1"/>
                      <a:pt x="24201" y="471"/>
                      <a:pt x="24201" y="1052"/>
                    </a:cubicBezTo>
                    <a:cubicBezTo>
                      <a:pt x="24201" y="1633"/>
                      <a:pt x="24672" y="2105"/>
                      <a:pt x="25253" y="2105"/>
                    </a:cubicBezTo>
                    <a:cubicBezTo>
                      <a:pt x="25833" y="2105"/>
                      <a:pt x="26304" y="1633"/>
                      <a:pt x="26304" y="1052"/>
                    </a:cubicBezTo>
                    <a:cubicBezTo>
                      <a:pt x="26304" y="471"/>
                      <a:pt x="25833" y="1"/>
                      <a:pt x="25253" y="1"/>
                    </a:cubicBezTo>
                    <a:close/>
                    <a:moveTo>
                      <a:pt x="31302" y="1"/>
                    </a:moveTo>
                    <a:cubicBezTo>
                      <a:pt x="30723" y="1"/>
                      <a:pt x="30248" y="471"/>
                      <a:pt x="30248" y="1052"/>
                    </a:cubicBezTo>
                    <a:cubicBezTo>
                      <a:pt x="30248" y="1633"/>
                      <a:pt x="30723" y="2105"/>
                      <a:pt x="31302" y="2105"/>
                    </a:cubicBezTo>
                    <a:cubicBezTo>
                      <a:pt x="31881" y="2105"/>
                      <a:pt x="32353" y="1633"/>
                      <a:pt x="32353" y="1052"/>
                    </a:cubicBezTo>
                    <a:cubicBezTo>
                      <a:pt x="32353" y="471"/>
                      <a:pt x="31881" y="1"/>
                      <a:pt x="3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652800" y="1293575"/>
                <a:ext cx="960050" cy="52600"/>
              </a:xfrm>
              <a:custGeom>
                <a:rect b="b" l="l" r="r" t="t"/>
                <a:pathLst>
                  <a:path extrusionOk="0" h="2104" w="38402">
                    <a:moveTo>
                      <a:pt x="1053" y="0"/>
                    </a:moveTo>
                    <a:cubicBezTo>
                      <a:pt x="472" y="0"/>
                      <a:pt x="1" y="472"/>
                      <a:pt x="2" y="1051"/>
                    </a:cubicBezTo>
                    <a:cubicBezTo>
                      <a:pt x="2" y="1632"/>
                      <a:pt x="474" y="2104"/>
                      <a:pt x="1053" y="2104"/>
                    </a:cubicBezTo>
                    <a:cubicBezTo>
                      <a:pt x="1634" y="2104"/>
                      <a:pt x="2106" y="1632"/>
                      <a:pt x="2106" y="1051"/>
                    </a:cubicBezTo>
                    <a:cubicBezTo>
                      <a:pt x="2106" y="471"/>
                      <a:pt x="1634" y="0"/>
                      <a:pt x="1053" y="0"/>
                    </a:cubicBezTo>
                    <a:close/>
                    <a:moveTo>
                      <a:pt x="7105" y="0"/>
                    </a:moveTo>
                    <a:cubicBezTo>
                      <a:pt x="6525" y="0"/>
                      <a:pt x="6053" y="472"/>
                      <a:pt x="6052" y="1051"/>
                    </a:cubicBezTo>
                    <a:cubicBezTo>
                      <a:pt x="6052" y="1632"/>
                      <a:pt x="6525" y="2104"/>
                      <a:pt x="7105" y="2104"/>
                    </a:cubicBezTo>
                    <a:cubicBezTo>
                      <a:pt x="7685" y="2104"/>
                      <a:pt x="8157" y="1632"/>
                      <a:pt x="8157" y="1051"/>
                    </a:cubicBezTo>
                    <a:cubicBezTo>
                      <a:pt x="8157" y="471"/>
                      <a:pt x="7685" y="0"/>
                      <a:pt x="7105" y="0"/>
                    </a:cubicBezTo>
                    <a:close/>
                    <a:moveTo>
                      <a:pt x="13153" y="0"/>
                    </a:moveTo>
                    <a:cubicBezTo>
                      <a:pt x="12572" y="0"/>
                      <a:pt x="12100" y="472"/>
                      <a:pt x="12102" y="1051"/>
                    </a:cubicBezTo>
                    <a:cubicBezTo>
                      <a:pt x="12102" y="1632"/>
                      <a:pt x="12574" y="2104"/>
                      <a:pt x="13153" y="2104"/>
                    </a:cubicBezTo>
                    <a:cubicBezTo>
                      <a:pt x="13734" y="2104"/>
                      <a:pt x="14206" y="1632"/>
                      <a:pt x="14206" y="1051"/>
                    </a:cubicBezTo>
                    <a:cubicBezTo>
                      <a:pt x="14206" y="471"/>
                      <a:pt x="13734" y="0"/>
                      <a:pt x="13153" y="0"/>
                    </a:cubicBezTo>
                    <a:close/>
                    <a:moveTo>
                      <a:pt x="19201" y="0"/>
                    </a:moveTo>
                    <a:cubicBezTo>
                      <a:pt x="18620" y="0"/>
                      <a:pt x="18149" y="472"/>
                      <a:pt x="18149" y="1051"/>
                    </a:cubicBezTo>
                    <a:cubicBezTo>
                      <a:pt x="18149" y="1632"/>
                      <a:pt x="18620" y="2104"/>
                      <a:pt x="19201" y="2104"/>
                    </a:cubicBezTo>
                    <a:cubicBezTo>
                      <a:pt x="19782" y="2104"/>
                      <a:pt x="20252" y="1632"/>
                      <a:pt x="20252" y="1051"/>
                    </a:cubicBezTo>
                    <a:cubicBezTo>
                      <a:pt x="20252" y="471"/>
                      <a:pt x="19780" y="0"/>
                      <a:pt x="19201" y="0"/>
                    </a:cubicBezTo>
                    <a:close/>
                    <a:moveTo>
                      <a:pt x="25252" y="0"/>
                    </a:moveTo>
                    <a:cubicBezTo>
                      <a:pt x="24672" y="0"/>
                      <a:pt x="24201" y="472"/>
                      <a:pt x="24201" y="1051"/>
                    </a:cubicBezTo>
                    <a:cubicBezTo>
                      <a:pt x="24201" y="1632"/>
                      <a:pt x="24672" y="2104"/>
                      <a:pt x="25252" y="2104"/>
                    </a:cubicBezTo>
                    <a:cubicBezTo>
                      <a:pt x="25833" y="2104"/>
                      <a:pt x="26304" y="1632"/>
                      <a:pt x="26304" y="1051"/>
                    </a:cubicBezTo>
                    <a:cubicBezTo>
                      <a:pt x="26304" y="471"/>
                      <a:pt x="25833" y="0"/>
                      <a:pt x="25252" y="0"/>
                    </a:cubicBezTo>
                    <a:close/>
                    <a:moveTo>
                      <a:pt x="31301" y="0"/>
                    </a:moveTo>
                    <a:cubicBezTo>
                      <a:pt x="30720" y="0"/>
                      <a:pt x="30249" y="472"/>
                      <a:pt x="30249" y="1051"/>
                    </a:cubicBezTo>
                    <a:cubicBezTo>
                      <a:pt x="30249" y="1632"/>
                      <a:pt x="30720" y="2104"/>
                      <a:pt x="31301" y="2104"/>
                    </a:cubicBezTo>
                    <a:cubicBezTo>
                      <a:pt x="31881" y="2104"/>
                      <a:pt x="32352" y="1632"/>
                      <a:pt x="32352" y="1051"/>
                    </a:cubicBezTo>
                    <a:cubicBezTo>
                      <a:pt x="32352" y="471"/>
                      <a:pt x="31881" y="0"/>
                      <a:pt x="31301" y="0"/>
                    </a:cubicBezTo>
                    <a:close/>
                    <a:moveTo>
                      <a:pt x="37350" y="0"/>
                    </a:moveTo>
                    <a:cubicBezTo>
                      <a:pt x="36767" y="0"/>
                      <a:pt x="36296" y="472"/>
                      <a:pt x="36296" y="1051"/>
                    </a:cubicBezTo>
                    <a:cubicBezTo>
                      <a:pt x="36296" y="1632"/>
                      <a:pt x="36769" y="2104"/>
                      <a:pt x="37350" y="2104"/>
                    </a:cubicBezTo>
                    <a:cubicBezTo>
                      <a:pt x="37929" y="2104"/>
                      <a:pt x="38401" y="1632"/>
                      <a:pt x="38401" y="1051"/>
                    </a:cubicBezTo>
                    <a:cubicBezTo>
                      <a:pt x="38401" y="471"/>
                      <a:pt x="37929" y="0"/>
                      <a:pt x="37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501625" y="1185725"/>
                <a:ext cx="1111225" cy="52600"/>
              </a:xfrm>
              <a:custGeom>
                <a:rect b="b" l="l" r="r" t="t"/>
                <a:pathLst>
                  <a:path extrusionOk="0" h="2104" w="44449">
                    <a:moveTo>
                      <a:pt x="1053" y="0"/>
                    </a:moveTo>
                    <a:cubicBezTo>
                      <a:pt x="472" y="0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2"/>
                      <a:pt x="1632" y="0"/>
                      <a:pt x="1053" y="0"/>
                    </a:cubicBezTo>
                    <a:close/>
                    <a:moveTo>
                      <a:pt x="7100" y="0"/>
                    </a:moveTo>
                    <a:cubicBezTo>
                      <a:pt x="6519" y="0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2"/>
                      <a:pt x="7681" y="0"/>
                      <a:pt x="7100" y="0"/>
                    </a:cubicBezTo>
                    <a:close/>
                    <a:moveTo>
                      <a:pt x="13152" y="0"/>
                    </a:moveTo>
                    <a:cubicBezTo>
                      <a:pt x="12572" y="0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2"/>
                      <a:pt x="13732" y="0"/>
                      <a:pt x="13152" y="0"/>
                    </a:cubicBezTo>
                    <a:close/>
                    <a:moveTo>
                      <a:pt x="19200" y="0"/>
                    </a:moveTo>
                    <a:cubicBezTo>
                      <a:pt x="18619" y="0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2"/>
                      <a:pt x="19781" y="0"/>
                      <a:pt x="19200" y="0"/>
                    </a:cubicBezTo>
                    <a:close/>
                    <a:moveTo>
                      <a:pt x="25248" y="0"/>
                    </a:moveTo>
                    <a:cubicBezTo>
                      <a:pt x="24667" y="0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2"/>
                      <a:pt x="25827" y="0"/>
                      <a:pt x="25248" y="0"/>
                    </a:cubicBezTo>
                    <a:close/>
                    <a:moveTo>
                      <a:pt x="31299" y="0"/>
                    </a:moveTo>
                    <a:cubicBezTo>
                      <a:pt x="30719" y="0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2"/>
                      <a:pt x="31880" y="0"/>
                      <a:pt x="31299" y="0"/>
                    </a:cubicBezTo>
                    <a:close/>
                    <a:moveTo>
                      <a:pt x="37348" y="0"/>
                    </a:moveTo>
                    <a:cubicBezTo>
                      <a:pt x="36767" y="0"/>
                      <a:pt x="36296" y="471"/>
                      <a:pt x="36296" y="1053"/>
                    </a:cubicBezTo>
                    <a:cubicBezTo>
                      <a:pt x="36296" y="1633"/>
                      <a:pt x="36767" y="2104"/>
                      <a:pt x="37348" y="2104"/>
                    </a:cubicBezTo>
                    <a:cubicBezTo>
                      <a:pt x="37928" y="2104"/>
                      <a:pt x="38399" y="1633"/>
                      <a:pt x="38399" y="1053"/>
                    </a:cubicBezTo>
                    <a:cubicBezTo>
                      <a:pt x="38399" y="472"/>
                      <a:pt x="37928" y="0"/>
                      <a:pt x="37348" y="0"/>
                    </a:cubicBezTo>
                    <a:close/>
                    <a:moveTo>
                      <a:pt x="43397" y="0"/>
                    </a:moveTo>
                    <a:cubicBezTo>
                      <a:pt x="42814" y="0"/>
                      <a:pt x="42343" y="471"/>
                      <a:pt x="42343" y="1053"/>
                    </a:cubicBezTo>
                    <a:cubicBezTo>
                      <a:pt x="42343" y="1633"/>
                      <a:pt x="42816" y="2104"/>
                      <a:pt x="43397" y="2104"/>
                    </a:cubicBezTo>
                    <a:cubicBezTo>
                      <a:pt x="43981" y="2104"/>
                      <a:pt x="44448" y="1633"/>
                      <a:pt x="44448" y="1053"/>
                    </a:cubicBezTo>
                    <a:cubicBezTo>
                      <a:pt x="44448" y="472"/>
                      <a:pt x="43981" y="0"/>
                      <a:pt x="433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501625" y="1077875"/>
                <a:ext cx="960000" cy="52625"/>
              </a:xfrm>
              <a:custGeom>
                <a:rect b="b" l="l" r="r" t="t"/>
                <a:pathLst>
                  <a:path extrusionOk="0" h="2105" w="38400">
                    <a:moveTo>
                      <a:pt x="1053" y="1"/>
                    </a:moveTo>
                    <a:cubicBezTo>
                      <a:pt x="472" y="1"/>
                      <a:pt x="0" y="471"/>
                      <a:pt x="0" y="1052"/>
                    </a:cubicBezTo>
                    <a:cubicBezTo>
                      <a:pt x="0" y="1632"/>
                      <a:pt x="472" y="2104"/>
                      <a:pt x="1053" y="2104"/>
                    </a:cubicBezTo>
                    <a:cubicBezTo>
                      <a:pt x="1632" y="2104"/>
                      <a:pt x="2104" y="1632"/>
                      <a:pt x="2104" y="1052"/>
                    </a:cubicBezTo>
                    <a:cubicBezTo>
                      <a:pt x="2104" y="471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2"/>
                    </a:cubicBezTo>
                    <a:cubicBezTo>
                      <a:pt x="6049" y="1632"/>
                      <a:pt x="6521" y="2104"/>
                      <a:pt x="7100" y="2104"/>
                    </a:cubicBezTo>
                    <a:cubicBezTo>
                      <a:pt x="7681" y="2104"/>
                      <a:pt x="8153" y="1632"/>
                      <a:pt x="8153" y="1052"/>
                    </a:cubicBezTo>
                    <a:cubicBezTo>
                      <a:pt x="8153" y="471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2"/>
                    </a:cubicBezTo>
                    <a:cubicBezTo>
                      <a:pt x="12099" y="1632"/>
                      <a:pt x="12572" y="2104"/>
                      <a:pt x="13152" y="2104"/>
                    </a:cubicBezTo>
                    <a:cubicBezTo>
                      <a:pt x="13732" y="2104"/>
                      <a:pt x="14199" y="1632"/>
                      <a:pt x="14199" y="1052"/>
                    </a:cubicBezTo>
                    <a:cubicBezTo>
                      <a:pt x="14199" y="471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2"/>
                    </a:cubicBezTo>
                    <a:cubicBezTo>
                      <a:pt x="18149" y="1632"/>
                      <a:pt x="18621" y="2104"/>
                      <a:pt x="19200" y="2104"/>
                    </a:cubicBezTo>
                    <a:cubicBezTo>
                      <a:pt x="19781" y="2104"/>
                      <a:pt x="20253" y="1632"/>
                      <a:pt x="20253" y="1052"/>
                    </a:cubicBezTo>
                    <a:cubicBezTo>
                      <a:pt x="20253" y="471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2"/>
                    </a:cubicBezTo>
                    <a:cubicBezTo>
                      <a:pt x="24196" y="1632"/>
                      <a:pt x="24667" y="2104"/>
                      <a:pt x="25248" y="2104"/>
                    </a:cubicBezTo>
                    <a:cubicBezTo>
                      <a:pt x="25829" y="2104"/>
                      <a:pt x="26299" y="1632"/>
                      <a:pt x="26299" y="1052"/>
                    </a:cubicBezTo>
                    <a:cubicBezTo>
                      <a:pt x="26299" y="471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2"/>
                    </a:cubicBezTo>
                    <a:cubicBezTo>
                      <a:pt x="30248" y="1632"/>
                      <a:pt x="30719" y="2104"/>
                      <a:pt x="31299" y="2104"/>
                    </a:cubicBezTo>
                    <a:cubicBezTo>
                      <a:pt x="31880" y="2104"/>
                      <a:pt x="32351" y="1632"/>
                      <a:pt x="32351" y="1052"/>
                    </a:cubicBezTo>
                    <a:cubicBezTo>
                      <a:pt x="32351" y="471"/>
                      <a:pt x="31880" y="1"/>
                      <a:pt x="31299" y="1"/>
                    </a:cubicBezTo>
                    <a:close/>
                    <a:moveTo>
                      <a:pt x="37348" y="1"/>
                    </a:moveTo>
                    <a:cubicBezTo>
                      <a:pt x="36767" y="1"/>
                      <a:pt x="36296" y="471"/>
                      <a:pt x="36296" y="1052"/>
                    </a:cubicBezTo>
                    <a:cubicBezTo>
                      <a:pt x="36296" y="1632"/>
                      <a:pt x="36767" y="2104"/>
                      <a:pt x="37348" y="2104"/>
                    </a:cubicBezTo>
                    <a:cubicBezTo>
                      <a:pt x="37928" y="2104"/>
                      <a:pt x="38399" y="1632"/>
                      <a:pt x="38399" y="1052"/>
                    </a:cubicBezTo>
                    <a:cubicBezTo>
                      <a:pt x="38399" y="471"/>
                      <a:pt x="37928" y="1"/>
                      <a:pt x="373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350325" y="1077825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0"/>
                    </a:moveTo>
                    <a:cubicBezTo>
                      <a:pt x="778" y="0"/>
                      <a:pt x="505" y="115"/>
                      <a:pt x="311" y="308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2"/>
                      <a:pt x="113" y="1602"/>
                      <a:pt x="311" y="1798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8"/>
                    </a:cubicBezTo>
                    <a:cubicBezTo>
                      <a:pt x="2187" y="1407"/>
                      <a:pt x="2187" y="699"/>
                      <a:pt x="1796" y="308"/>
                    </a:cubicBezTo>
                    <a:cubicBezTo>
                      <a:pt x="1604" y="113"/>
                      <a:pt x="1329" y="0"/>
                      <a:pt x="10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501625" y="970025"/>
                <a:ext cx="808800" cy="52625"/>
              </a:xfrm>
              <a:custGeom>
                <a:rect b="b" l="l" r="r" t="t"/>
                <a:pathLst>
                  <a:path extrusionOk="0" h="2105" w="32352">
                    <a:moveTo>
                      <a:pt x="1053" y="1"/>
                    </a:moveTo>
                    <a:cubicBezTo>
                      <a:pt x="472" y="1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3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3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3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3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3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3"/>
                      <a:pt x="31880" y="1"/>
                      <a:pt x="31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350325" y="970000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1"/>
                    </a:moveTo>
                    <a:cubicBezTo>
                      <a:pt x="778" y="1"/>
                      <a:pt x="505" y="115"/>
                      <a:pt x="311" y="307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0"/>
                      <a:pt x="113" y="1600"/>
                      <a:pt x="311" y="1799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9"/>
                    </a:cubicBezTo>
                    <a:cubicBezTo>
                      <a:pt x="2187" y="1407"/>
                      <a:pt x="2187" y="701"/>
                      <a:pt x="1796" y="307"/>
                    </a:cubicBezTo>
                    <a:cubicBezTo>
                      <a:pt x="1604" y="115"/>
                      <a:pt x="1329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9" name="Google Shape;39;p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"/>
          <p:cNvSpPr txBox="1"/>
          <p:nvPr>
            <p:ph type="ctrTitle"/>
          </p:nvPr>
        </p:nvSpPr>
        <p:spPr>
          <a:xfrm>
            <a:off x="3467100" y="1023525"/>
            <a:ext cx="4963800" cy="262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1" name="Google Shape;41;p2"/>
          <p:cNvSpPr txBox="1"/>
          <p:nvPr>
            <p:ph idx="1" type="subTitle"/>
          </p:nvPr>
        </p:nvSpPr>
        <p:spPr>
          <a:xfrm>
            <a:off x="3467100" y="3644175"/>
            <a:ext cx="4963800" cy="4554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1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11"/>
          <p:cNvGrpSpPr/>
          <p:nvPr/>
        </p:nvGrpSpPr>
        <p:grpSpPr>
          <a:xfrm>
            <a:off x="-1" y="0"/>
            <a:ext cx="9144000" cy="5143499"/>
            <a:chOff x="-1" y="0"/>
            <a:chExt cx="9144000" cy="5143499"/>
          </a:xfrm>
        </p:grpSpPr>
        <p:pic>
          <p:nvPicPr>
            <p:cNvPr id="234" name="Google Shape;234;p11"/>
            <p:cNvPicPr preferRelativeResize="0"/>
            <p:nvPr/>
          </p:nvPicPr>
          <p:blipFill rotWithShape="1">
            <a:blip r:embed="rId3">
              <a:alphaModFix/>
            </a:blip>
            <a:srcRect b="0" l="0" r="42079" t="13636"/>
            <a:stretch/>
          </p:blipFill>
          <p:spPr>
            <a:xfrm>
              <a:off x="4853950" y="0"/>
              <a:ext cx="4290048" cy="294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11"/>
            <p:cNvPicPr preferRelativeResize="0"/>
            <p:nvPr/>
          </p:nvPicPr>
          <p:blipFill rotWithShape="1">
            <a:blip r:embed="rId3">
              <a:alphaModFix/>
            </a:blip>
            <a:srcRect b="34197" l="74793" r="0" t="0"/>
            <a:stretch/>
          </p:blipFill>
          <p:spPr>
            <a:xfrm>
              <a:off x="-1" y="2897025"/>
              <a:ext cx="1866900" cy="2246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6" name="Google Shape;236;p11"/>
            <p:cNvGrpSpPr/>
            <p:nvPr/>
          </p:nvGrpSpPr>
          <p:grpSpPr>
            <a:xfrm>
              <a:off x="713213" y="775700"/>
              <a:ext cx="1262525" cy="484050"/>
              <a:chOff x="1350325" y="970000"/>
              <a:chExt cx="1262525" cy="484050"/>
            </a:xfrm>
          </p:grpSpPr>
          <p:sp>
            <p:nvSpPr>
              <p:cNvPr id="237" name="Google Shape;237;p11"/>
              <p:cNvSpPr/>
              <p:nvPr/>
            </p:nvSpPr>
            <p:spPr>
              <a:xfrm>
                <a:off x="1804000" y="1401425"/>
                <a:ext cx="808850" cy="52625"/>
              </a:xfrm>
              <a:custGeom>
                <a:rect b="b" l="l" r="r" t="t"/>
                <a:pathLst>
                  <a:path extrusionOk="0" h="2105" w="32354">
                    <a:moveTo>
                      <a:pt x="1053" y="1"/>
                    </a:moveTo>
                    <a:cubicBezTo>
                      <a:pt x="473" y="1"/>
                      <a:pt x="1" y="471"/>
                      <a:pt x="1" y="1052"/>
                    </a:cubicBezTo>
                    <a:cubicBezTo>
                      <a:pt x="1" y="1633"/>
                      <a:pt x="473" y="2105"/>
                      <a:pt x="1053" y="2105"/>
                    </a:cubicBezTo>
                    <a:cubicBezTo>
                      <a:pt x="1637" y="2105"/>
                      <a:pt x="2109" y="1633"/>
                      <a:pt x="2109" y="1052"/>
                    </a:cubicBezTo>
                    <a:cubicBezTo>
                      <a:pt x="2109" y="471"/>
                      <a:pt x="1637" y="1"/>
                      <a:pt x="1053" y="1"/>
                    </a:cubicBezTo>
                    <a:close/>
                    <a:moveTo>
                      <a:pt x="7105" y="1"/>
                    </a:moveTo>
                    <a:cubicBezTo>
                      <a:pt x="6524" y="1"/>
                      <a:pt x="6052" y="471"/>
                      <a:pt x="6054" y="1052"/>
                    </a:cubicBezTo>
                    <a:cubicBezTo>
                      <a:pt x="6054" y="1633"/>
                      <a:pt x="6526" y="2105"/>
                      <a:pt x="7105" y="2105"/>
                    </a:cubicBezTo>
                    <a:cubicBezTo>
                      <a:pt x="7686" y="2105"/>
                      <a:pt x="8158" y="1633"/>
                      <a:pt x="8158" y="1052"/>
                    </a:cubicBezTo>
                    <a:cubicBezTo>
                      <a:pt x="8158" y="471"/>
                      <a:pt x="7686" y="1"/>
                      <a:pt x="7105" y="1"/>
                    </a:cubicBezTo>
                    <a:close/>
                    <a:moveTo>
                      <a:pt x="13153" y="1"/>
                    </a:moveTo>
                    <a:cubicBezTo>
                      <a:pt x="12572" y="1"/>
                      <a:pt x="12101" y="471"/>
                      <a:pt x="12101" y="1052"/>
                    </a:cubicBezTo>
                    <a:cubicBezTo>
                      <a:pt x="12101" y="1633"/>
                      <a:pt x="12572" y="2105"/>
                      <a:pt x="13153" y="2105"/>
                    </a:cubicBezTo>
                    <a:cubicBezTo>
                      <a:pt x="13734" y="2105"/>
                      <a:pt x="14204" y="1633"/>
                      <a:pt x="14204" y="1052"/>
                    </a:cubicBezTo>
                    <a:cubicBezTo>
                      <a:pt x="14204" y="471"/>
                      <a:pt x="13732" y="1"/>
                      <a:pt x="13153" y="1"/>
                    </a:cubicBezTo>
                    <a:close/>
                    <a:moveTo>
                      <a:pt x="19204" y="1"/>
                    </a:moveTo>
                    <a:cubicBezTo>
                      <a:pt x="18624" y="1"/>
                      <a:pt x="18153" y="471"/>
                      <a:pt x="18153" y="1052"/>
                    </a:cubicBezTo>
                    <a:cubicBezTo>
                      <a:pt x="18153" y="1633"/>
                      <a:pt x="18624" y="2105"/>
                      <a:pt x="19204" y="2105"/>
                    </a:cubicBezTo>
                    <a:cubicBezTo>
                      <a:pt x="19785" y="2105"/>
                      <a:pt x="20256" y="1633"/>
                      <a:pt x="20256" y="1052"/>
                    </a:cubicBezTo>
                    <a:cubicBezTo>
                      <a:pt x="20256" y="471"/>
                      <a:pt x="19785" y="1"/>
                      <a:pt x="19204" y="1"/>
                    </a:cubicBezTo>
                    <a:close/>
                    <a:moveTo>
                      <a:pt x="25253" y="1"/>
                    </a:moveTo>
                    <a:cubicBezTo>
                      <a:pt x="24672" y="1"/>
                      <a:pt x="24201" y="471"/>
                      <a:pt x="24201" y="1052"/>
                    </a:cubicBezTo>
                    <a:cubicBezTo>
                      <a:pt x="24201" y="1633"/>
                      <a:pt x="24672" y="2105"/>
                      <a:pt x="25253" y="2105"/>
                    </a:cubicBezTo>
                    <a:cubicBezTo>
                      <a:pt x="25833" y="2105"/>
                      <a:pt x="26304" y="1633"/>
                      <a:pt x="26304" y="1052"/>
                    </a:cubicBezTo>
                    <a:cubicBezTo>
                      <a:pt x="26304" y="471"/>
                      <a:pt x="25833" y="1"/>
                      <a:pt x="25253" y="1"/>
                    </a:cubicBezTo>
                    <a:close/>
                    <a:moveTo>
                      <a:pt x="31302" y="1"/>
                    </a:moveTo>
                    <a:cubicBezTo>
                      <a:pt x="30723" y="1"/>
                      <a:pt x="30248" y="471"/>
                      <a:pt x="30248" y="1052"/>
                    </a:cubicBezTo>
                    <a:cubicBezTo>
                      <a:pt x="30248" y="1633"/>
                      <a:pt x="30723" y="2105"/>
                      <a:pt x="31302" y="2105"/>
                    </a:cubicBezTo>
                    <a:cubicBezTo>
                      <a:pt x="31881" y="2105"/>
                      <a:pt x="32353" y="1633"/>
                      <a:pt x="32353" y="1052"/>
                    </a:cubicBezTo>
                    <a:cubicBezTo>
                      <a:pt x="32353" y="471"/>
                      <a:pt x="31881" y="1"/>
                      <a:pt x="3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>
                <a:off x="1652800" y="1293575"/>
                <a:ext cx="960050" cy="52600"/>
              </a:xfrm>
              <a:custGeom>
                <a:rect b="b" l="l" r="r" t="t"/>
                <a:pathLst>
                  <a:path extrusionOk="0" h="2104" w="38402">
                    <a:moveTo>
                      <a:pt x="1053" y="0"/>
                    </a:moveTo>
                    <a:cubicBezTo>
                      <a:pt x="472" y="0"/>
                      <a:pt x="1" y="472"/>
                      <a:pt x="2" y="1051"/>
                    </a:cubicBezTo>
                    <a:cubicBezTo>
                      <a:pt x="2" y="1632"/>
                      <a:pt x="474" y="2104"/>
                      <a:pt x="1053" y="2104"/>
                    </a:cubicBezTo>
                    <a:cubicBezTo>
                      <a:pt x="1634" y="2104"/>
                      <a:pt x="2106" y="1632"/>
                      <a:pt x="2106" y="1051"/>
                    </a:cubicBezTo>
                    <a:cubicBezTo>
                      <a:pt x="2106" y="471"/>
                      <a:pt x="1634" y="0"/>
                      <a:pt x="1053" y="0"/>
                    </a:cubicBezTo>
                    <a:close/>
                    <a:moveTo>
                      <a:pt x="7105" y="0"/>
                    </a:moveTo>
                    <a:cubicBezTo>
                      <a:pt x="6525" y="0"/>
                      <a:pt x="6053" y="472"/>
                      <a:pt x="6052" y="1051"/>
                    </a:cubicBezTo>
                    <a:cubicBezTo>
                      <a:pt x="6052" y="1632"/>
                      <a:pt x="6525" y="2104"/>
                      <a:pt x="7105" y="2104"/>
                    </a:cubicBezTo>
                    <a:cubicBezTo>
                      <a:pt x="7685" y="2104"/>
                      <a:pt x="8157" y="1632"/>
                      <a:pt x="8157" y="1051"/>
                    </a:cubicBezTo>
                    <a:cubicBezTo>
                      <a:pt x="8157" y="471"/>
                      <a:pt x="7685" y="0"/>
                      <a:pt x="7105" y="0"/>
                    </a:cubicBezTo>
                    <a:close/>
                    <a:moveTo>
                      <a:pt x="13153" y="0"/>
                    </a:moveTo>
                    <a:cubicBezTo>
                      <a:pt x="12572" y="0"/>
                      <a:pt x="12100" y="472"/>
                      <a:pt x="12102" y="1051"/>
                    </a:cubicBezTo>
                    <a:cubicBezTo>
                      <a:pt x="12102" y="1632"/>
                      <a:pt x="12574" y="2104"/>
                      <a:pt x="13153" y="2104"/>
                    </a:cubicBezTo>
                    <a:cubicBezTo>
                      <a:pt x="13734" y="2104"/>
                      <a:pt x="14206" y="1632"/>
                      <a:pt x="14206" y="1051"/>
                    </a:cubicBezTo>
                    <a:cubicBezTo>
                      <a:pt x="14206" y="471"/>
                      <a:pt x="13734" y="0"/>
                      <a:pt x="13153" y="0"/>
                    </a:cubicBezTo>
                    <a:close/>
                    <a:moveTo>
                      <a:pt x="19201" y="0"/>
                    </a:moveTo>
                    <a:cubicBezTo>
                      <a:pt x="18620" y="0"/>
                      <a:pt x="18149" y="472"/>
                      <a:pt x="18149" y="1051"/>
                    </a:cubicBezTo>
                    <a:cubicBezTo>
                      <a:pt x="18149" y="1632"/>
                      <a:pt x="18620" y="2104"/>
                      <a:pt x="19201" y="2104"/>
                    </a:cubicBezTo>
                    <a:cubicBezTo>
                      <a:pt x="19782" y="2104"/>
                      <a:pt x="20252" y="1632"/>
                      <a:pt x="20252" y="1051"/>
                    </a:cubicBezTo>
                    <a:cubicBezTo>
                      <a:pt x="20252" y="471"/>
                      <a:pt x="19780" y="0"/>
                      <a:pt x="19201" y="0"/>
                    </a:cubicBezTo>
                    <a:close/>
                    <a:moveTo>
                      <a:pt x="25252" y="0"/>
                    </a:moveTo>
                    <a:cubicBezTo>
                      <a:pt x="24672" y="0"/>
                      <a:pt x="24201" y="472"/>
                      <a:pt x="24201" y="1051"/>
                    </a:cubicBezTo>
                    <a:cubicBezTo>
                      <a:pt x="24201" y="1632"/>
                      <a:pt x="24672" y="2104"/>
                      <a:pt x="25252" y="2104"/>
                    </a:cubicBezTo>
                    <a:cubicBezTo>
                      <a:pt x="25833" y="2104"/>
                      <a:pt x="26304" y="1632"/>
                      <a:pt x="26304" y="1051"/>
                    </a:cubicBezTo>
                    <a:cubicBezTo>
                      <a:pt x="26304" y="471"/>
                      <a:pt x="25833" y="0"/>
                      <a:pt x="25252" y="0"/>
                    </a:cubicBezTo>
                    <a:close/>
                    <a:moveTo>
                      <a:pt x="31301" y="0"/>
                    </a:moveTo>
                    <a:cubicBezTo>
                      <a:pt x="30720" y="0"/>
                      <a:pt x="30249" y="472"/>
                      <a:pt x="30249" y="1051"/>
                    </a:cubicBezTo>
                    <a:cubicBezTo>
                      <a:pt x="30249" y="1632"/>
                      <a:pt x="30720" y="2104"/>
                      <a:pt x="31301" y="2104"/>
                    </a:cubicBezTo>
                    <a:cubicBezTo>
                      <a:pt x="31881" y="2104"/>
                      <a:pt x="32352" y="1632"/>
                      <a:pt x="32352" y="1051"/>
                    </a:cubicBezTo>
                    <a:cubicBezTo>
                      <a:pt x="32352" y="471"/>
                      <a:pt x="31881" y="0"/>
                      <a:pt x="31301" y="0"/>
                    </a:cubicBezTo>
                    <a:close/>
                    <a:moveTo>
                      <a:pt x="37350" y="0"/>
                    </a:moveTo>
                    <a:cubicBezTo>
                      <a:pt x="36767" y="0"/>
                      <a:pt x="36296" y="472"/>
                      <a:pt x="36296" y="1051"/>
                    </a:cubicBezTo>
                    <a:cubicBezTo>
                      <a:pt x="36296" y="1632"/>
                      <a:pt x="36769" y="2104"/>
                      <a:pt x="37350" y="2104"/>
                    </a:cubicBezTo>
                    <a:cubicBezTo>
                      <a:pt x="37929" y="2104"/>
                      <a:pt x="38401" y="1632"/>
                      <a:pt x="38401" y="1051"/>
                    </a:cubicBezTo>
                    <a:cubicBezTo>
                      <a:pt x="38401" y="471"/>
                      <a:pt x="37929" y="0"/>
                      <a:pt x="37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>
                <a:off x="1501625" y="1185725"/>
                <a:ext cx="1111225" cy="52600"/>
              </a:xfrm>
              <a:custGeom>
                <a:rect b="b" l="l" r="r" t="t"/>
                <a:pathLst>
                  <a:path extrusionOk="0" h="2104" w="44449">
                    <a:moveTo>
                      <a:pt x="1053" y="0"/>
                    </a:moveTo>
                    <a:cubicBezTo>
                      <a:pt x="472" y="0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2"/>
                      <a:pt x="1632" y="0"/>
                      <a:pt x="1053" y="0"/>
                    </a:cubicBezTo>
                    <a:close/>
                    <a:moveTo>
                      <a:pt x="7100" y="0"/>
                    </a:moveTo>
                    <a:cubicBezTo>
                      <a:pt x="6519" y="0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2"/>
                      <a:pt x="7681" y="0"/>
                      <a:pt x="7100" y="0"/>
                    </a:cubicBezTo>
                    <a:close/>
                    <a:moveTo>
                      <a:pt x="13152" y="0"/>
                    </a:moveTo>
                    <a:cubicBezTo>
                      <a:pt x="12572" y="0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2"/>
                      <a:pt x="13732" y="0"/>
                      <a:pt x="13152" y="0"/>
                    </a:cubicBezTo>
                    <a:close/>
                    <a:moveTo>
                      <a:pt x="19200" y="0"/>
                    </a:moveTo>
                    <a:cubicBezTo>
                      <a:pt x="18619" y="0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2"/>
                      <a:pt x="19781" y="0"/>
                      <a:pt x="19200" y="0"/>
                    </a:cubicBezTo>
                    <a:close/>
                    <a:moveTo>
                      <a:pt x="25248" y="0"/>
                    </a:moveTo>
                    <a:cubicBezTo>
                      <a:pt x="24667" y="0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2"/>
                      <a:pt x="25827" y="0"/>
                      <a:pt x="25248" y="0"/>
                    </a:cubicBezTo>
                    <a:close/>
                    <a:moveTo>
                      <a:pt x="31299" y="0"/>
                    </a:moveTo>
                    <a:cubicBezTo>
                      <a:pt x="30719" y="0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2"/>
                      <a:pt x="31880" y="0"/>
                      <a:pt x="31299" y="0"/>
                    </a:cubicBezTo>
                    <a:close/>
                    <a:moveTo>
                      <a:pt x="37348" y="0"/>
                    </a:moveTo>
                    <a:cubicBezTo>
                      <a:pt x="36767" y="0"/>
                      <a:pt x="36296" y="471"/>
                      <a:pt x="36296" y="1053"/>
                    </a:cubicBezTo>
                    <a:cubicBezTo>
                      <a:pt x="36296" y="1633"/>
                      <a:pt x="36767" y="2104"/>
                      <a:pt x="37348" y="2104"/>
                    </a:cubicBezTo>
                    <a:cubicBezTo>
                      <a:pt x="37928" y="2104"/>
                      <a:pt x="38399" y="1633"/>
                      <a:pt x="38399" y="1053"/>
                    </a:cubicBezTo>
                    <a:cubicBezTo>
                      <a:pt x="38399" y="472"/>
                      <a:pt x="37928" y="0"/>
                      <a:pt x="37348" y="0"/>
                    </a:cubicBezTo>
                    <a:close/>
                    <a:moveTo>
                      <a:pt x="43397" y="0"/>
                    </a:moveTo>
                    <a:cubicBezTo>
                      <a:pt x="42814" y="0"/>
                      <a:pt x="42343" y="471"/>
                      <a:pt x="42343" y="1053"/>
                    </a:cubicBezTo>
                    <a:cubicBezTo>
                      <a:pt x="42343" y="1633"/>
                      <a:pt x="42816" y="2104"/>
                      <a:pt x="43397" y="2104"/>
                    </a:cubicBezTo>
                    <a:cubicBezTo>
                      <a:pt x="43981" y="2104"/>
                      <a:pt x="44448" y="1633"/>
                      <a:pt x="44448" y="1053"/>
                    </a:cubicBezTo>
                    <a:cubicBezTo>
                      <a:pt x="44448" y="472"/>
                      <a:pt x="43981" y="0"/>
                      <a:pt x="433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>
                <a:off x="1501625" y="1077875"/>
                <a:ext cx="960000" cy="52625"/>
              </a:xfrm>
              <a:custGeom>
                <a:rect b="b" l="l" r="r" t="t"/>
                <a:pathLst>
                  <a:path extrusionOk="0" h="2105" w="38400">
                    <a:moveTo>
                      <a:pt x="1053" y="1"/>
                    </a:moveTo>
                    <a:cubicBezTo>
                      <a:pt x="472" y="1"/>
                      <a:pt x="0" y="471"/>
                      <a:pt x="0" y="1052"/>
                    </a:cubicBezTo>
                    <a:cubicBezTo>
                      <a:pt x="0" y="1632"/>
                      <a:pt x="472" y="2104"/>
                      <a:pt x="1053" y="2104"/>
                    </a:cubicBezTo>
                    <a:cubicBezTo>
                      <a:pt x="1632" y="2104"/>
                      <a:pt x="2104" y="1632"/>
                      <a:pt x="2104" y="1052"/>
                    </a:cubicBezTo>
                    <a:cubicBezTo>
                      <a:pt x="2104" y="471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2"/>
                    </a:cubicBezTo>
                    <a:cubicBezTo>
                      <a:pt x="6049" y="1632"/>
                      <a:pt x="6521" y="2104"/>
                      <a:pt x="7100" y="2104"/>
                    </a:cubicBezTo>
                    <a:cubicBezTo>
                      <a:pt x="7681" y="2104"/>
                      <a:pt x="8153" y="1632"/>
                      <a:pt x="8153" y="1052"/>
                    </a:cubicBezTo>
                    <a:cubicBezTo>
                      <a:pt x="8153" y="471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2"/>
                    </a:cubicBezTo>
                    <a:cubicBezTo>
                      <a:pt x="12099" y="1632"/>
                      <a:pt x="12572" y="2104"/>
                      <a:pt x="13152" y="2104"/>
                    </a:cubicBezTo>
                    <a:cubicBezTo>
                      <a:pt x="13732" y="2104"/>
                      <a:pt x="14199" y="1632"/>
                      <a:pt x="14199" y="1052"/>
                    </a:cubicBezTo>
                    <a:cubicBezTo>
                      <a:pt x="14199" y="471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2"/>
                    </a:cubicBezTo>
                    <a:cubicBezTo>
                      <a:pt x="18149" y="1632"/>
                      <a:pt x="18621" y="2104"/>
                      <a:pt x="19200" y="2104"/>
                    </a:cubicBezTo>
                    <a:cubicBezTo>
                      <a:pt x="19781" y="2104"/>
                      <a:pt x="20253" y="1632"/>
                      <a:pt x="20253" y="1052"/>
                    </a:cubicBezTo>
                    <a:cubicBezTo>
                      <a:pt x="20253" y="471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2"/>
                    </a:cubicBezTo>
                    <a:cubicBezTo>
                      <a:pt x="24196" y="1632"/>
                      <a:pt x="24667" y="2104"/>
                      <a:pt x="25248" y="2104"/>
                    </a:cubicBezTo>
                    <a:cubicBezTo>
                      <a:pt x="25829" y="2104"/>
                      <a:pt x="26299" y="1632"/>
                      <a:pt x="26299" y="1052"/>
                    </a:cubicBezTo>
                    <a:cubicBezTo>
                      <a:pt x="26299" y="471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2"/>
                    </a:cubicBezTo>
                    <a:cubicBezTo>
                      <a:pt x="30248" y="1632"/>
                      <a:pt x="30719" y="2104"/>
                      <a:pt x="31299" y="2104"/>
                    </a:cubicBezTo>
                    <a:cubicBezTo>
                      <a:pt x="31880" y="2104"/>
                      <a:pt x="32351" y="1632"/>
                      <a:pt x="32351" y="1052"/>
                    </a:cubicBezTo>
                    <a:cubicBezTo>
                      <a:pt x="32351" y="471"/>
                      <a:pt x="31880" y="1"/>
                      <a:pt x="31299" y="1"/>
                    </a:cubicBezTo>
                    <a:close/>
                    <a:moveTo>
                      <a:pt x="37348" y="1"/>
                    </a:moveTo>
                    <a:cubicBezTo>
                      <a:pt x="36767" y="1"/>
                      <a:pt x="36296" y="471"/>
                      <a:pt x="36296" y="1052"/>
                    </a:cubicBezTo>
                    <a:cubicBezTo>
                      <a:pt x="36296" y="1632"/>
                      <a:pt x="36767" y="2104"/>
                      <a:pt x="37348" y="2104"/>
                    </a:cubicBezTo>
                    <a:cubicBezTo>
                      <a:pt x="37928" y="2104"/>
                      <a:pt x="38399" y="1632"/>
                      <a:pt x="38399" y="1052"/>
                    </a:cubicBezTo>
                    <a:cubicBezTo>
                      <a:pt x="38399" y="471"/>
                      <a:pt x="37928" y="1"/>
                      <a:pt x="373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>
                <a:off x="1350325" y="1077825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0"/>
                    </a:moveTo>
                    <a:cubicBezTo>
                      <a:pt x="778" y="0"/>
                      <a:pt x="505" y="115"/>
                      <a:pt x="311" y="308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2"/>
                      <a:pt x="113" y="1602"/>
                      <a:pt x="311" y="1798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8"/>
                    </a:cubicBezTo>
                    <a:cubicBezTo>
                      <a:pt x="2187" y="1407"/>
                      <a:pt x="2187" y="699"/>
                      <a:pt x="1796" y="308"/>
                    </a:cubicBezTo>
                    <a:cubicBezTo>
                      <a:pt x="1604" y="113"/>
                      <a:pt x="1329" y="0"/>
                      <a:pt x="10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>
                <a:off x="1501625" y="970025"/>
                <a:ext cx="808800" cy="52625"/>
              </a:xfrm>
              <a:custGeom>
                <a:rect b="b" l="l" r="r" t="t"/>
                <a:pathLst>
                  <a:path extrusionOk="0" h="2105" w="32352">
                    <a:moveTo>
                      <a:pt x="1053" y="1"/>
                    </a:moveTo>
                    <a:cubicBezTo>
                      <a:pt x="472" y="1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3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3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3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3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3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3"/>
                      <a:pt x="31880" y="1"/>
                      <a:pt x="31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>
                <a:off x="1350325" y="970000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1"/>
                    </a:moveTo>
                    <a:cubicBezTo>
                      <a:pt x="778" y="1"/>
                      <a:pt x="505" y="115"/>
                      <a:pt x="311" y="307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0"/>
                      <a:pt x="113" y="1600"/>
                      <a:pt x="311" y="1799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9"/>
                    </a:cubicBezTo>
                    <a:cubicBezTo>
                      <a:pt x="2187" y="1407"/>
                      <a:pt x="2187" y="701"/>
                      <a:pt x="1796" y="307"/>
                    </a:cubicBezTo>
                    <a:cubicBezTo>
                      <a:pt x="1604" y="115"/>
                      <a:pt x="1329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" name="Google Shape;244;p11"/>
            <p:cNvGrpSpPr/>
            <p:nvPr/>
          </p:nvGrpSpPr>
          <p:grpSpPr>
            <a:xfrm flipH="1">
              <a:off x="7387238" y="4333600"/>
              <a:ext cx="1370725" cy="540800"/>
              <a:chOff x="1442275" y="2891575"/>
              <a:chExt cx="1370725" cy="540800"/>
            </a:xfrm>
          </p:grpSpPr>
          <p:sp>
            <p:nvSpPr>
              <p:cNvPr id="245" name="Google Shape;245;p11"/>
              <p:cNvSpPr/>
              <p:nvPr/>
            </p:nvSpPr>
            <p:spPr>
              <a:xfrm>
                <a:off x="1494900" y="3227975"/>
                <a:ext cx="629300" cy="8500"/>
              </a:xfrm>
              <a:custGeom>
                <a:rect b="b" l="l" r="r" t="t"/>
                <a:pathLst>
                  <a:path extrusionOk="0" h="340" w="25172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3"/>
                      <a:pt x="76" y="340"/>
                      <a:pt x="170" y="340"/>
                    </a:cubicBezTo>
                    <a:lnTo>
                      <a:pt x="25003" y="340"/>
                    </a:lnTo>
                    <a:cubicBezTo>
                      <a:pt x="25097" y="340"/>
                      <a:pt x="25171" y="263"/>
                      <a:pt x="25171" y="170"/>
                    </a:cubicBezTo>
                    <a:cubicBezTo>
                      <a:pt x="25171" y="76"/>
                      <a:pt x="25095" y="0"/>
                      <a:pt x="250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>
                <a:off x="2087875" y="3200175"/>
                <a:ext cx="64150" cy="64100"/>
              </a:xfrm>
              <a:custGeom>
                <a:rect b="b" l="l" r="r" t="t"/>
                <a:pathLst>
                  <a:path extrusionOk="0" h="2564" w="2566">
                    <a:moveTo>
                      <a:pt x="1284" y="0"/>
                    </a:moveTo>
                    <a:cubicBezTo>
                      <a:pt x="576" y="0"/>
                      <a:pt x="3" y="574"/>
                      <a:pt x="3" y="1282"/>
                    </a:cubicBezTo>
                    <a:cubicBezTo>
                      <a:pt x="1" y="1989"/>
                      <a:pt x="576" y="2564"/>
                      <a:pt x="1284" y="2564"/>
                    </a:cubicBezTo>
                    <a:cubicBezTo>
                      <a:pt x="1993" y="2564"/>
                      <a:pt x="2566" y="1990"/>
                      <a:pt x="2566" y="1282"/>
                    </a:cubicBezTo>
                    <a:cubicBezTo>
                      <a:pt x="2566" y="574"/>
                      <a:pt x="1993" y="0"/>
                      <a:pt x="12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>
                <a:off x="2599250" y="2944225"/>
                <a:ext cx="185975" cy="8500"/>
              </a:xfrm>
              <a:custGeom>
                <a:rect b="b" l="l" r="r" t="t"/>
                <a:pathLst>
                  <a:path extrusionOk="0" h="340" w="7439">
                    <a:moveTo>
                      <a:pt x="171" y="1"/>
                    </a:moveTo>
                    <a:cubicBezTo>
                      <a:pt x="77" y="1"/>
                      <a:pt x="1" y="77"/>
                      <a:pt x="1" y="170"/>
                    </a:cubicBezTo>
                    <a:cubicBezTo>
                      <a:pt x="1" y="264"/>
                      <a:pt x="77" y="340"/>
                      <a:pt x="171" y="340"/>
                    </a:cubicBezTo>
                    <a:lnTo>
                      <a:pt x="7268" y="340"/>
                    </a:lnTo>
                    <a:cubicBezTo>
                      <a:pt x="7362" y="340"/>
                      <a:pt x="7439" y="264"/>
                      <a:pt x="7439" y="170"/>
                    </a:cubicBezTo>
                    <a:cubicBezTo>
                      <a:pt x="7439" y="77"/>
                      <a:pt x="7362" y="1"/>
                      <a:pt x="7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>
                <a:off x="2748900" y="2916400"/>
                <a:ext cx="64100" cy="64075"/>
              </a:xfrm>
              <a:custGeom>
                <a:rect b="b" l="l" r="r" t="t"/>
                <a:pathLst>
                  <a:path extrusionOk="0" h="2563" w="2564">
                    <a:moveTo>
                      <a:pt x="1282" y="0"/>
                    </a:moveTo>
                    <a:cubicBezTo>
                      <a:pt x="574" y="0"/>
                      <a:pt x="0" y="573"/>
                      <a:pt x="0" y="1281"/>
                    </a:cubicBezTo>
                    <a:cubicBezTo>
                      <a:pt x="0" y="1990"/>
                      <a:pt x="574" y="2563"/>
                      <a:pt x="1282" y="2563"/>
                    </a:cubicBezTo>
                    <a:cubicBezTo>
                      <a:pt x="1990" y="2563"/>
                      <a:pt x="2564" y="1990"/>
                      <a:pt x="2564" y="1281"/>
                    </a:cubicBezTo>
                    <a:cubicBezTo>
                      <a:pt x="2564" y="573"/>
                      <a:pt x="1990" y="0"/>
                      <a:pt x="12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>
                <a:off x="1737250" y="2944150"/>
                <a:ext cx="575300" cy="290800"/>
              </a:xfrm>
              <a:custGeom>
                <a:rect b="b" l="l" r="r" t="t"/>
                <a:pathLst>
                  <a:path extrusionOk="0" h="11632" w="23012">
                    <a:moveTo>
                      <a:pt x="11558" y="0"/>
                    </a:moveTo>
                    <a:cubicBezTo>
                      <a:pt x="11512" y="0"/>
                      <a:pt x="11470" y="20"/>
                      <a:pt x="11437" y="50"/>
                    </a:cubicBezTo>
                    <a:cubicBezTo>
                      <a:pt x="11437" y="50"/>
                      <a:pt x="8598" y="2885"/>
                      <a:pt x="5758" y="5719"/>
                    </a:cubicBezTo>
                    <a:cubicBezTo>
                      <a:pt x="1" y="11470"/>
                      <a:pt x="1" y="11470"/>
                      <a:pt x="50" y="11586"/>
                    </a:cubicBezTo>
                    <a:lnTo>
                      <a:pt x="213" y="11520"/>
                    </a:lnTo>
                    <a:lnTo>
                      <a:pt x="338" y="11632"/>
                    </a:lnTo>
                    <a:cubicBezTo>
                      <a:pt x="505" y="11444"/>
                      <a:pt x="7767" y="4196"/>
                      <a:pt x="11628" y="341"/>
                    </a:cubicBezTo>
                    <a:lnTo>
                      <a:pt x="22842" y="341"/>
                    </a:lnTo>
                    <a:cubicBezTo>
                      <a:pt x="22935" y="341"/>
                      <a:pt x="23011" y="265"/>
                      <a:pt x="23011" y="170"/>
                    </a:cubicBezTo>
                    <a:cubicBezTo>
                      <a:pt x="23011" y="76"/>
                      <a:pt x="22935" y="0"/>
                      <a:pt x="228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1"/>
              <p:cNvSpPr/>
              <p:nvPr/>
            </p:nvSpPr>
            <p:spPr>
              <a:xfrm>
                <a:off x="2291225" y="2931375"/>
                <a:ext cx="73900" cy="34125"/>
              </a:xfrm>
              <a:custGeom>
                <a:rect b="b" l="l" r="r" t="t"/>
                <a:pathLst>
                  <a:path extrusionOk="0" h="1365" w="2956">
                    <a:moveTo>
                      <a:pt x="683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3" y="1365"/>
                    </a:cubicBezTo>
                    <a:lnTo>
                      <a:pt x="2274" y="1365"/>
                    </a:lnTo>
                    <a:cubicBezTo>
                      <a:pt x="2650" y="1365"/>
                      <a:pt x="2955" y="1060"/>
                      <a:pt x="2956" y="683"/>
                    </a:cubicBezTo>
                    <a:cubicBezTo>
                      <a:pt x="2956" y="306"/>
                      <a:pt x="2650" y="0"/>
                      <a:pt x="2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>
                <a:off x="2406000" y="2931375"/>
                <a:ext cx="99775" cy="34125"/>
              </a:xfrm>
              <a:custGeom>
                <a:rect b="b" l="l" r="r" t="t"/>
                <a:pathLst>
                  <a:path extrusionOk="0" h="1365" w="3991">
                    <a:moveTo>
                      <a:pt x="684" y="0"/>
                    </a:moveTo>
                    <a:cubicBezTo>
                      <a:pt x="308" y="0"/>
                      <a:pt x="1" y="306"/>
                      <a:pt x="1" y="683"/>
                    </a:cubicBezTo>
                    <a:cubicBezTo>
                      <a:pt x="1" y="1059"/>
                      <a:pt x="308" y="1365"/>
                      <a:pt x="684" y="1365"/>
                    </a:cubicBezTo>
                    <a:lnTo>
                      <a:pt x="3309" y="1365"/>
                    </a:lnTo>
                    <a:cubicBezTo>
                      <a:pt x="3685" y="1365"/>
                      <a:pt x="3991" y="1060"/>
                      <a:pt x="3991" y="683"/>
                    </a:cubicBezTo>
                    <a:cubicBezTo>
                      <a:pt x="3991" y="306"/>
                      <a:pt x="3685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>
                <a:off x="2546650" y="2931375"/>
                <a:ext cx="73925" cy="34125"/>
              </a:xfrm>
              <a:custGeom>
                <a:rect b="b" l="l" r="r" t="t"/>
                <a:pathLst>
                  <a:path extrusionOk="0" h="1365" w="2957">
                    <a:moveTo>
                      <a:pt x="684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4" y="1365"/>
                    </a:cubicBezTo>
                    <a:lnTo>
                      <a:pt x="2275" y="1365"/>
                    </a:lnTo>
                    <a:cubicBezTo>
                      <a:pt x="2651" y="1365"/>
                      <a:pt x="2957" y="1060"/>
                      <a:pt x="2957" y="683"/>
                    </a:cubicBezTo>
                    <a:cubicBezTo>
                      <a:pt x="2957" y="306"/>
                      <a:pt x="2651" y="0"/>
                      <a:pt x="2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>
                <a:off x="1906550" y="3227925"/>
                <a:ext cx="563675" cy="151925"/>
              </a:xfrm>
              <a:custGeom>
                <a:rect b="b" l="l" r="r" t="t"/>
                <a:pathLst>
                  <a:path extrusionOk="0" h="6077" w="22547">
                    <a:moveTo>
                      <a:pt x="187" y="0"/>
                    </a:moveTo>
                    <a:cubicBezTo>
                      <a:pt x="144" y="0"/>
                      <a:pt x="100" y="17"/>
                      <a:pt x="67" y="50"/>
                    </a:cubicBezTo>
                    <a:cubicBezTo>
                      <a:pt x="1" y="118"/>
                      <a:pt x="1" y="225"/>
                      <a:pt x="67" y="292"/>
                    </a:cubicBezTo>
                    <a:lnTo>
                      <a:pt x="5802" y="6026"/>
                    </a:lnTo>
                    <a:cubicBezTo>
                      <a:pt x="5834" y="6059"/>
                      <a:pt x="5878" y="6076"/>
                      <a:pt x="5922" y="6076"/>
                    </a:cubicBezTo>
                    <a:lnTo>
                      <a:pt x="22376" y="6076"/>
                    </a:lnTo>
                    <a:cubicBezTo>
                      <a:pt x="22471" y="6076"/>
                      <a:pt x="22547" y="5999"/>
                      <a:pt x="22545" y="5904"/>
                    </a:cubicBezTo>
                    <a:cubicBezTo>
                      <a:pt x="22545" y="5811"/>
                      <a:pt x="22469" y="5735"/>
                      <a:pt x="22375" y="5735"/>
                    </a:cubicBezTo>
                    <a:lnTo>
                      <a:pt x="5992" y="5735"/>
                    </a:lnTo>
                    <a:lnTo>
                      <a:pt x="307" y="50"/>
                    </a:lnTo>
                    <a:cubicBezTo>
                      <a:pt x="274" y="17"/>
                      <a:pt x="230" y="0"/>
                      <a:pt x="1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1"/>
              <p:cNvSpPr/>
              <p:nvPr/>
            </p:nvSpPr>
            <p:spPr>
              <a:xfrm>
                <a:off x="2433925" y="3343500"/>
                <a:ext cx="64075" cy="64100"/>
              </a:xfrm>
              <a:custGeom>
                <a:rect b="b" l="l" r="r" t="t"/>
                <a:pathLst>
                  <a:path extrusionOk="0" h="2564" w="2563">
                    <a:moveTo>
                      <a:pt x="1281" y="1"/>
                    </a:moveTo>
                    <a:cubicBezTo>
                      <a:pt x="573" y="1"/>
                      <a:pt x="0" y="574"/>
                      <a:pt x="0" y="1283"/>
                    </a:cubicBezTo>
                    <a:cubicBezTo>
                      <a:pt x="0" y="1990"/>
                      <a:pt x="573" y="2563"/>
                      <a:pt x="1281" y="2563"/>
                    </a:cubicBezTo>
                    <a:cubicBezTo>
                      <a:pt x="1990" y="2563"/>
                      <a:pt x="2563" y="1990"/>
                      <a:pt x="2563" y="1283"/>
                    </a:cubicBezTo>
                    <a:cubicBezTo>
                      <a:pt x="2563" y="574"/>
                      <a:pt x="1990" y="1"/>
                      <a:pt x="1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1"/>
              <p:cNvSpPr/>
              <p:nvPr/>
            </p:nvSpPr>
            <p:spPr>
              <a:xfrm>
                <a:off x="1969350" y="2891575"/>
                <a:ext cx="113700" cy="113725"/>
              </a:xfrm>
              <a:custGeom>
                <a:rect b="b" l="l" r="r" t="t"/>
                <a:pathLst>
                  <a:path extrusionOk="0" h="4549" w="4548">
                    <a:moveTo>
                      <a:pt x="2274" y="1"/>
                    </a:moveTo>
                    <a:cubicBezTo>
                      <a:pt x="1019" y="1"/>
                      <a:pt x="1" y="1019"/>
                      <a:pt x="1" y="2274"/>
                    </a:cubicBezTo>
                    <a:cubicBezTo>
                      <a:pt x="1" y="3530"/>
                      <a:pt x="1019" y="4548"/>
                      <a:pt x="2274" y="4548"/>
                    </a:cubicBezTo>
                    <a:cubicBezTo>
                      <a:pt x="3530" y="4548"/>
                      <a:pt x="4547" y="3530"/>
                      <a:pt x="4547" y="2274"/>
                    </a:cubicBezTo>
                    <a:cubicBezTo>
                      <a:pt x="4547" y="1019"/>
                      <a:pt x="3530" y="1"/>
                      <a:pt x="2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>
                <a:off x="1442275" y="3175350"/>
                <a:ext cx="113725" cy="113725"/>
              </a:xfrm>
              <a:custGeom>
                <a:rect b="b" l="l" r="r" t="t"/>
                <a:pathLst>
                  <a:path extrusionOk="0" h="4549" w="4549">
                    <a:moveTo>
                      <a:pt x="2275" y="1"/>
                    </a:moveTo>
                    <a:cubicBezTo>
                      <a:pt x="1020" y="1"/>
                      <a:pt x="1" y="1019"/>
                      <a:pt x="1" y="2275"/>
                    </a:cubicBezTo>
                    <a:cubicBezTo>
                      <a:pt x="1" y="3531"/>
                      <a:pt x="1020" y="4548"/>
                      <a:pt x="2275" y="4548"/>
                    </a:cubicBezTo>
                    <a:cubicBezTo>
                      <a:pt x="3531" y="4548"/>
                      <a:pt x="4549" y="3531"/>
                      <a:pt x="4549" y="2275"/>
                    </a:cubicBezTo>
                    <a:cubicBezTo>
                      <a:pt x="4549" y="1019"/>
                      <a:pt x="3531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>
                <a:off x="1992225" y="3318725"/>
                <a:ext cx="124775" cy="113650"/>
              </a:xfrm>
              <a:custGeom>
                <a:rect b="b" l="l" r="r" t="t"/>
                <a:pathLst>
                  <a:path extrusionOk="0" h="4546" w="4991">
                    <a:moveTo>
                      <a:pt x="2496" y="0"/>
                    </a:moveTo>
                    <a:cubicBezTo>
                      <a:pt x="1914" y="0"/>
                      <a:pt x="1332" y="222"/>
                      <a:pt x="888" y="666"/>
                    </a:cubicBezTo>
                    <a:cubicBezTo>
                      <a:pt x="0" y="1553"/>
                      <a:pt x="0" y="2993"/>
                      <a:pt x="888" y="3880"/>
                    </a:cubicBezTo>
                    <a:cubicBezTo>
                      <a:pt x="1332" y="4324"/>
                      <a:pt x="1914" y="4546"/>
                      <a:pt x="2496" y="4546"/>
                    </a:cubicBezTo>
                    <a:cubicBezTo>
                      <a:pt x="3078" y="4546"/>
                      <a:pt x="3660" y="4324"/>
                      <a:pt x="4103" y="3880"/>
                    </a:cubicBezTo>
                    <a:cubicBezTo>
                      <a:pt x="4990" y="2993"/>
                      <a:pt x="4990" y="1554"/>
                      <a:pt x="4103" y="666"/>
                    </a:cubicBezTo>
                    <a:cubicBezTo>
                      <a:pt x="3660" y="222"/>
                      <a:pt x="3078" y="0"/>
                      <a:pt x="24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>
                <a:off x="1685600" y="3175350"/>
                <a:ext cx="113675" cy="113725"/>
              </a:xfrm>
              <a:custGeom>
                <a:rect b="b" l="l" r="r" t="t"/>
                <a:pathLst>
                  <a:path extrusionOk="0" h="4549" w="4547">
                    <a:moveTo>
                      <a:pt x="2273" y="1"/>
                    </a:moveTo>
                    <a:cubicBezTo>
                      <a:pt x="1018" y="1"/>
                      <a:pt x="0" y="1019"/>
                      <a:pt x="0" y="2275"/>
                    </a:cubicBezTo>
                    <a:cubicBezTo>
                      <a:pt x="0" y="3531"/>
                      <a:pt x="1018" y="4548"/>
                      <a:pt x="2273" y="4548"/>
                    </a:cubicBezTo>
                    <a:cubicBezTo>
                      <a:pt x="3529" y="4548"/>
                      <a:pt x="4547" y="3531"/>
                      <a:pt x="4547" y="2275"/>
                    </a:cubicBezTo>
                    <a:cubicBezTo>
                      <a:pt x="4547" y="1019"/>
                      <a:pt x="3529" y="1"/>
                      <a:pt x="2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9" name="Google Shape;259;p11"/>
          <p:cNvSpPr txBox="1"/>
          <p:nvPr>
            <p:ph hasCustomPrompt="1" type="title"/>
          </p:nvPr>
        </p:nvSpPr>
        <p:spPr>
          <a:xfrm>
            <a:off x="713225" y="1750725"/>
            <a:ext cx="6275100" cy="11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60" name="Google Shape;260;p11"/>
          <p:cNvSpPr txBox="1"/>
          <p:nvPr>
            <p:ph idx="1" type="subTitle"/>
          </p:nvPr>
        </p:nvSpPr>
        <p:spPr>
          <a:xfrm>
            <a:off x="713225" y="3074825"/>
            <a:ext cx="6275100" cy="444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1" name="Google Shape;26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1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7" name="Google Shape;267;p13"/>
          <p:cNvSpPr txBox="1"/>
          <p:nvPr>
            <p:ph hasCustomPrompt="1" idx="2" type="title"/>
          </p:nvPr>
        </p:nvSpPr>
        <p:spPr>
          <a:xfrm>
            <a:off x="1576638" y="128327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13"/>
          <p:cNvSpPr txBox="1"/>
          <p:nvPr>
            <p:ph hasCustomPrompt="1" idx="3" type="title"/>
          </p:nvPr>
        </p:nvSpPr>
        <p:spPr>
          <a:xfrm>
            <a:off x="1576650" y="301519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9" name="Google Shape;269;p13"/>
          <p:cNvSpPr txBox="1"/>
          <p:nvPr>
            <p:ph hasCustomPrompt="1" idx="4" type="title"/>
          </p:nvPr>
        </p:nvSpPr>
        <p:spPr>
          <a:xfrm>
            <a:off x="4204650" y="128327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0" name="Google Shape;270;p13"/>
          <p:cNvSpPr txBox="1"/>
          <p:nvPr>
            <p:ph hasCustomPrompt="1" idx="5" type="title"/>
          </p:nvPr>
        </p:nvSpPr>
        <p:spPr>
          <a:xfrm>
            <a:off x="4204663" y="301519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/>
          <p:nvPr>
            <p:ph hasCustomPrompt="1" idx="6" type="title"/>
          </p:nvPr>
        </p:nvSpPr>
        <p:spPr>
          <a:xfrm>
            <a:off x="6832663" y="128327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/>
          <p:nvPr>
            <p:ph hasCustomPrompt="1" idx="7" type="title"/>
          </p:nvPr>
        </p:nvSpPr>
        <p:spPr>
          <a:xfrm>
            <a:off x="6832675" y="301519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13"/>
          <p:cNvSpPr txBox="1"/>
          <p:nvPr>
            <p:ph idx="1" type="subTitle"/>
          </p:nvPr>
        </p:nvSpPr>
        <p:spPr>
          <a:xfrm>
            <a:off x="1029600" y="2014663"/>
            <a:ext cx="1828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4" name="Google Shape;274;p13"/>
          <p:cNvSpPr txBox="1"/>
          <p:nvPr>
            <p:ph idx="8" type="subTitle"/>
          </p:nvPr>
        </p:nvSpPr>
        <p:spPr>
          <a:xfrm>
            <a:off x="3657613" y="2014663"/>
            <a:ext cx="1828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9" type="subTitle"/>
          </p:nvPr>
        </p:nvSpPr>
        <p:spPr>
          <a:xfrm>
            <a:off x="6285625" y="2014663"/>
            <a:ext cx="1828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3" type="subTitle"/>
          </p:nvPr>
        </p:nvSpPr>
        <p:spPr>
          <a:xfrm>
            <a:off x="1029588" y="3745550"/>
            <a:ext cx="1828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idx="14" type="subTitle"/>
          </p:nvPr>
        </p:nvSpPr>
        <p:spPr>
          <a:xfrm>
            <a:off x="3657600" y="3745550"/>
            <a:ext cx="1828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8" name="Google Shape;278;p13"/>
          <p:cNvSpPr txBox="1"/>
          <p:nvPr>
            <p:ph idx="15" type="subTitle"/>
          </p:nvPr>
        </p:nvSpPr>
        <p:spPr>
          <a:xfrm>
            <a:off x="6285613" y="3745550"/>
            <a:ext cx="1828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79" name="Google Shape;279;p13"/>
          <p:cNvGrpSpPr/>
          <p:nvPr/>
        </p:nvGrpSpPr>
        <p:grpSpPr>
          <a:xfrm>
            <a:off x="-328362" y="119913"/>
            <a:ext cx="9395225" cy="4974163"/>
            <a:chOff x="-328362" y="119913"/>
            <a:chExt cx="9395225" cy="4974163"/>
          </a:xfrm>
        </p:grpSpPr>
        <p:grpSp>
          <p:nvGrpSpPr>
            <p:cNvPr id="280" name="Google Shape;280;p13"/>
            <p:cNvGrpSpPr/>
            <p:nvPr/>
          </p:nvGrpSpPr>
          <p:grpSpPr>
            <a:xfrm>
              <a:off x="-328362" y="4604000"/>
              <a:ext cx="2083175" cy="490075"/>
              <a:chOff x="4249200" y="1725050"/>
              <a:chExt cx="2083175" cy="490075"/>
            </a:xfrm>
          </p:grpSpPr>
          <p:sp>
            <p:nvSpPr>
              <p:cNvPr id="281" name="Google Shape;281;p13"/>
              <p:cNvSpPr/>
              <p:nvPr/>
            </p:nvSpPr>
            <p:spPr>
              <a:xfrm>
                <a:off x="4308925" y="2086325"/>
                <a:ext cx="1707600" cy="128800"/>
              </a:xfrm>
              <a:custGeom>
                <a:rect b="b" l="l" r="r" t="t"/>
                <a:pathLst>
                  <a:path extrusionOk="0" h="5152" w="68304">
                    <a:moveTo>
                      <a:pt x="32499" y="1"/>
                    </a:moveTo>
                    <a:lnTo>
                      <a:pt x="27650" y="4851"/>
                    </a:lnTo>
                    <a:lnTo>
                      <a:pt x="0" y="4851"/>
                    </a:lnTo>
                    <a:lnTo>
                      <a:pt x="0" y="5152"/>
                    </a:lnTo>
                    <a:lnTo>
                      <a:pt x="27775" y="5152"/>
                    </a:lnTo>
                    <a:lnTo>
                      <a:pt x="32624" y="302"/>
                    </a:lnTo>
                    <a:lnTo>
                      <a:pt x="68303" y="302"/>
                    </a:lnTo>
                    <a:lnTo>
                      <a:pt x="683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3"/>
              <p:cNvSpPr/>
              <p:nvPr/>
            </p:nvSpPr>
            <p:spPr>
              <a:xfrm>
                <a:off x="4249200" y="1888950"/>
                <a:ext cx="1901425" cy="255925"/>
              </a:xfrm>
              <a:custGeom>
                <a:rect b="b" l="l" r="r" t="t"/>
                <a:pathLst>
                  <a:path extrusionOk="0" h="10237" w="76057">
                    <a:moveTo>
                      <a:pt x="56808" y="0"/>
                    </a:moveTo>
                    <a:lnTo>
                      <a:pt x="46873" y="9935"/>
                    </a:lnTo>
                    <a:lnTo>
                      <a:pt x="27055" y="9935"/>
                    </a:lnTo>
                    <a:lnTo>
                      <a:pt x="22244" y="5124"/>
                    </a:lnTo>
                    <a:lnTo>
                      <a:pt x="1" y="5124"/>
                    </a:lnTo>
                    <a:lnTo>
                      <a:pt x="1" y="5425"/>
                    </a:lnTo>
                    <a:lnTo>
                      <a:pt x="22119" y="5425"/>
                    </a:lnTo>
                    <a:lnTo>
                      <a:pt x="26930" y="10237"/>
                    </a:lnTo>
                    <a:lnTo>
                      <a:pt x="46998" y="10237"/>
                    </a:lnTo>
                    <a:lnTo>
                      <a:pt x="56933" y="301"/>
                    </a:lnTo>
                    <a:lnTo>
                      <a:pt x="76056" y="301"/>
                    </a:lnTo>
                    <a:lnTo>
                      <a:pt x="760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3"/>
              <p:cNvSpPr/>
              <p:nvPr/>
            </p:nvSpPr>
            <p:spPr>
              <a:xfrm>
                <a:off x="4285100" y="1725050"/>
                <a:ext cx="1548425" cy="186700"/>
              </a:xfrm>
              <a:custGeom>
                <a:rect b="b" l="l" r="r" t="t"/>
                <a:pathLst>
                  <a:path extrusionOk="0" h="7468" w="61937">
                    <a:moveTo>
                      <a:pt x="38840" y="1"/>
                    </a:moveTo>
                    <a:lnTo>
                      <a:pt x="31676" y="7165"/>
                    </a:lnTo>
                    <a:lnTo>
                      <a:pt x="1" y="7165"/>
                    </a:lnTo>
                    <a:lnTo>
                      <a:pt x="1" y="7467"/>
                    </a:lnTo>
                    <a:lnTo>
                      <a:pt x="31800" y="7467"/>
                    </a:lnTo>
                    <a:lnTo>
                      <a:pt x="38965" y="303"/>
                    </a:lnTo>
                    <a:lnTo>
                      <a:pt x="61936" y="303"/>
                    </a:lnTo>
                    <a:lnTo>
                      <a:pt x="61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5884550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0" y="0"/>
                    </a:moveTo>
                    <a:lnTo>
                      <a:pt x="0" y="3270"/>
                    </a:lnTo>
                    <a:lnTo>
                      <a:pt x="2832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5978825" y="1851850"/>
                <a:ext cx="70775" cy="81775"/>
              </a:xfrm>
              <a:custGeom>
                <a:rect b="b" l="l" r="r" t="t"/>
                <a:pathLst>
                  <a:path extrusionOk="0" h="3271" w="2831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6073075" y="1851850"/>
                <a:ext cx="70800" cy="81775"/>
              </a:xfrm>
              <a:custGeom>
                <a:rect b="b" l="l" r="r" t="t"/>
                <a:pathLst>
                  <a:path extrusionOk="0" h="3271" w="2832">
                    <a:moveTo>
                      <a:pt x="1" y="0"/>
                    </a:moveTo>
                    <a:lnTo>
                      <a:pt x="1" y="3270"/>
                    </a:lnTo>
                    <a:lnTo>
                      <a:pt x="2832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6167325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1" y="0"/>
                    </a:moveTo>
                    <a:lnTo>
                      <a:pt x="1" y="3270"/>
                    </a:lnTo>
                    <a:lnTo>
                      <a:pt x="2833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6261625" y="1851850"/>
                <a:ext cx="70750" cy="81775"/>
              </a:xfrm>
              <a:custGeom>
                <a:rect b="b" l="l" r="r" t="t"/>
                <a:pathLst>
                  <a:path extrusionOk="0" h="3271" w="2830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4765500" y="1743500"/>
                <a:ext cx="84325" cy="84350"/>
              </a:xfrm>
              <a:custGeom>
                <a:rect b="b" l="l" r="r" t="t"/>
                <a:pathLst>
                  <a:path extrusionOk="0" h="3374" w="3373">
                    <a:moveTo>
                      <a:pt x="1686" y="1"/>
                    </a:moveTo>
                    <a:cubicBezTo>
                      <a:pt x="756" y="1"/>
                      <a:pt x="0" y="755"/>
                      <a:pt x="0" y="1687"/>
                    </a:cubicBezTo>
                    <a:cubicBezTo>
                      <a:pt x="0" y="2619"/>
                      <a:pt x="756" y="3373"/>
                      <a:pt x="1686" y="3373"/>
                    </a:cubicBezTo>
                    <a:cubicBezTo>
                      <a:pt x="2618" y="3373"/>
                      <a:pt x="3372" y="2619"/>
                      <a:pt x="3372" y="1687"/>
                    </a:cubicBezTo>
                    <a:cubicBezTo>
                      <a:pt x="3372" y="755"/>
                      <a:pt x="2618" y="1"/>
                      <a:pt x="16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4896900" y="1760250"/>
                <a:ext cx="50850" cy="50850"/>
              </a:xfrm>
              <a:custGeom>
                <a:rect b="b" l="l" r="r" t="t"/>
                <a:pathLst>
                  <a:path extrusionOk="0" h="2034" w="2034">
                    <a:moveTo>
                      <a:pt x="1017" y="303"/>
                    </a:moveTo>
                    <a:cubicBezTo>
                      <a:pt x="1412" y="303"/>
                      <a:pt x="1732" y="623"/>
                      <a:pt x="1732" y="1017"/>
                    </a:cubicBezTo>
                    <a:cubicBezTo>
                      <a:pt x="1732" y="1412"/>
                      <a:pt x="1412" y="1732"/>
                      <a:pt x="1017" y="1732"/>
                    </a:cubicBezTo>
                    <a:cubicBezTo>
                      <a:pt x="623" y="1732"/>
                      <a:pt x="303" y="1412"/>
                      <a:pt x="303" y="1017"/>
                    </a:cubicBezTo>
                    <a:cubicBezTo>
                      <a:pt x="303" y="623"/>
                      <a:pt x="623" y="303"/>
                      <a:pt x="1017" y="303"/>
                    </a:cubicBezTo>
                    <a:close/>
                    <a:moveTo>
                      <a:pt x="1017" y="0"/>
                    </a:moveTo>
                    <a:cubicBezTo>
                      <a:pt x="457" y="0"/>
                      <a:pt x="0" y="456"/>
                      <a:pt x="0" y="1017"/>
                    </a:cubicBezTo>
                    <a:cubicBezTo>
                      <a:pt x="0" y="1578"/>
                      <a:pt x="457" y="2033"/>
                      <a:pt x="1017" y="2033"/>
                    </a:cubicBezTo>
                    <a:cubicBezTo>
                      <a:pt x="1577" y="2033"/>
                      <a:pt x="2033" y="1577"/>
                      <a:pt x="2033" y="1017"/>
                    </a:cubicBezTo>
                    <a:cubicBezTo>
                      <a:pt x="2033" y="457"/>
                      <a:pt x="1577" y="0"/>
                      <a:pt x="10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4985075" y="1764025"/>
                <a:ext cx="43275" cy="43300"/>
              </a:xfrm>
              <a:custGeom>
                <a:rect b="b" l="l" r="r" t="t"/>
                <a:pathLst>
                  <a:path extrusionOk="0" h="1732" w="1731">
                    <a:moveTo>
                      <a:pt x="866" y="1"/>
                    </a:moveTo>
                    <a:cubicBezTo>
                      <a:pt x="387" y="1"/>
                      <a:pt x="0" y="388"/>
                      <a:pt x="0" y="866"/>
                    </a:cubicBezTo>
                    <a:cubicBezTo>
                      <a:pt x="0" y="1344"/>
                      <a:pt x="387" y="1731"/>
                      <a:pt x="866" y="1731"/>
                    </a:cubicBezTo>
                    <a:cubicBezTo>
                      <a:pt x="1344" y="1731"/>
                      <a:pt x="1731" y="1344"/>
                      <a:pt x="1731" y="866"/>
                    </a:cubicBezTo>
                    <a:cubicBezTo>
                      <a:pt x="1731" y="388"/>
                      <a:pt x="1343" y="1"/>
                      <a:pt x="8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5069400" y="1764025"/>
                <a:ext cx="43325" cy="43300"/>
              </a:xfrm>
              <a:custGeom>
                <a:rect b="b" l="l" r="r" t="t"/>
                <a:pathLst>
                  <a:path extrusionOk="0" h="1732" w="1733">
                    <a:moveTo>
                      <a:pt x="867" y="1"/>
                    </a:moveTo>
                    <a:cubicBezTo>
                      <a:pt x="389" y="1"/>
                      <a:pt x="1" y="388"/>
                      <a:pt x="1" y="866"/>
                    </a:cubicBezTo>
                    <a:cubicBezTo>
                      <a:pt x="1" y="1344"/>
                      <a:pt x="389" y="1731"/>
                      <a:pt x="867" y="1731"/>
                    </a:cubicBezTo>
                    <a:cubicBezTo>
                      <a:pt x="1345" y="1731"/>
                      <a:pt x="1732" y="1344"/>
                      <a:pt x="1732" y="866"/>
                    </a:cubicBezTo>
                    <a:cubicBezTo>
                      <a:pt x="1732" y="388"/>
                      <a:pt x="1345" y="1"/>
                      <a:pt x="8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13"/>
            <p:cNvGrpSpPr/>
            <p:nvPr/>
          </p:nvGrpSpPr>
          <p:grpSpPr>
            <a:xfrm rot="5400000">
              <a:off x="7614300" y="1027825"/>
              <a:ext cx="2360475" cy="544650"/>
              <a:chOff x="1492450" y="1911750"/>
              <a:chExt cx="2360475" cy="544650"/>
            </a:xfrm>
          </p:grpSpPr>
          <p:sp>
            <p:nvSpPr>
              <p:cNvPr id="294" name="Google Shape;294;p13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3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3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3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3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3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3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3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3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3" name="Google Shape;32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4"/>
          <p:cNvSpPr txBox="1"/>
          <p:nvPr>
            <p:ph type="title"/>
          </p:nvPr>
        </p:nvSpPr>
        <p:spPr>
          <a:xfrm>
            <a:off x="5358575" y="1653600"/>
            <a:ext cx="258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7" name="Google Shape;327;p14"/>
          <p:cNvSpPr txBox="1"/>
          <p:nvPr>
            <p:ph idx="1" type="subTitle"/>
          </p:nvPr>
        </p:nvSpPr>
        <p:spPr>
          <a:xfrm>
            <a:off x="5358575" y="2226300"/>
            <a:ext cx="2581500" cy="12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28" name="Google Shape;328;p14"/>
          <p:cNvGrpSpPr/>
          <p:nvPr/>
        </p:nvGrpSpPr>
        <p:grpSpPr>
          <a:xfrm>
            <a:off x="-1" y="118701"/>
            <a:ext cx="8430776" cy="5024799"/>
            <a:chOff x="-1" y="118701"/>
            <a:chExt cx="8430776" cy="5024799"/>
          </a:xfrm>
        </p:grpSpPr>
        <p:pic>
          <p:nvPicPr>
            <p:cNvPr id="329" name="Google Shape;329;p14"/>
            <p:cNvPicPr preferRelativeResize="0"/>
            <p:nvPr/>
          </p:nvPicPr>
          <p:blipFill rotWithShape="1">
            <a:blip r:embed="rId3">
              <a:alphaModFix/>
            </a:blip>
            <a:srcRect b="0" l="15131" r="0" t="33757"/>
            <a:stretch/>
          </p:blipFill>
          <p:spPr>
            <a:xfrm rot="-5400000">
              <a:off x="-1120149" y="1238850"/>
              <a:ext cx="5024799" cy="2784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0" name="Google Shape;330;p14"/>
            <p:cNvGrpSpPr/>
            <p:nvPr/>
          </p:nvGrpSpPr>
          <p:grpSpPr>
            <a:xfrm>
              <a:off x="7398975" y="464425"/>
              <a:ext cx="1031800" cy="150150"/>
              <a:chOff x="3128400" y="1326350"/>
              <a:chExt cx="1031800" cy="150150"/>
            </a:xfrm>
          </p:grpSpPr>
          <p:sp>
            <p:nvSpPr>
              <p:cNvPr id="331" name="Google Shape;331;p14"/>
              <p:cNvSpPr/>
              <p:nvPr/>
            </p:nvSpPr>
            <p:spPr>
              <a:xfrm>
                <a:off x="31284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0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4"/>
              <p:cNvSpPr/>
              <p:nvPr/>
            </p:nvSpPr>
            <p:spPr>
              <a:xfrm>
                <a:off x="3312650" y="1326350"/>
                <a:ext cx="110550" cy="150150"/>
              </a:xfrm>
              <a:custGeom>
                <a:rect b="b" l="l" r="r" t="t"/>
                <a:pathLst>
                  <a:path extrusionOk="0" h="6006" w="4422">
                    <a:moveTo>
                      <a:pt x="1" y="0"/>
                    </a:moveTo>
                    <a:lnTo>
                      <a:pt x="1793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4"/>
              <p:cNvSpPr/>
              <p:nvPr/>
            </p:nvSpPr>
            <p:spPr>
              <a:xfrm>
                <a:off x="34969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1" y="0"/>
                    </a:moveTo>
                    <a:lnTo>
                      <a:pt x="1791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4"/>
              <p:cNvSpPr/>
              <p:nvPr/>
            </p:nvSpPr>
            <p:spPr>
              <a:xfrm>
                <a:off x="368115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1" y="3004"/>
                    </a:lnTo>
                    <a:lnTo>
                      <a:pt x="0" y="6006"/>
                    </a:lnTo>
                    <a:lnTo>
                      <a:pt x="2629" y="6006"/>
                    </a:lnTo>
                    <a:lnTo>
                      <a:pt x="4421" y="3004"/>
                    </a:lnTo>
                    <a:lnTo>
                      <a:pt x="2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4"/>
              <p:cNvSpPr/>
              <p:nvPr/>
            </p:nvSpPr>
            <p:spPr>
              <a:xfrm>
                <a:off x="386537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3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4"/>
              <p:cNvSpPr/>
              <p:nvPr/>
            </p:nvSpPr>
            <p:spPr>
              <a:xfrm>
                <a:off x="404962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1" y="0"/>
                    </a:moveTo>
                    <a:lnTo>
                      <a:pt x="1792" y="3004"/>
                    </a:lnTo>
                    <a:lnTo>
                      <a:pt x="1" y="6006"/>
                    </a:lnTo>
                    <a:lnTo>
                      <a:pt x="2631" y="6006"/>
                    </a:lnTo>
                    <a:lnTo>
                      <a:pt x="4422" y="3004"/>
                    </a:lnTo>
                    <a:lnTo>
                      <a:pt x="26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7" name="Google Shape;337;p14"/>
            <p:cNvGrpSpPr/>
            <p:nvPr/>
          </p:nvGrpSpPr>
          <p:grpSpPr>
            <a:xfrm>
              <a:off x="222575" y="297475"/>
              <a:ext cx="1262525" cy="484050"/>
              <a:chOff x="1350325" y="970000"/>
              <a:chExt cx="1262525" cy="484050"/>
            </a:xfrm>
          </p:grpSpPr>
          <p:sp>
            <p:nvSpPr>
              <p:cNvPr id="338" name="Google Shape;338;p14"/>
              <p:cNvSpPr/>
              <p:nvPr/>
            </p:nvSpPr>
            <p:spPr>
              <a:xfrm>
                <a:off x="1804000" y="1401425"/>
                <a:ext cx="808850" cy="52625"/>
              </a:xfrm>
              <a:custGeom>
                <a:rect b="b" l="l" r="r" t="t"/>
                <a:pathLst>
                  <a:path extrusionOk="0" h="2105" w="32354">
                    <a:moveTo>
                      <a:pt x="1053" y="1"/>
                    </a:moveTo>
                    <a:cubicBezTo>
                      <a:pt x="473" y="1"/>
                      <a:pt x="1" y="471"/>
                      <a:pt x="1" y="1052"/>
                    </a:cubicBezTo>
                    <a:cubicBezTo>
                      <a:pt x="1" y="1633"/>
                      <a:pt x="473" y="2105"/>
                      <a:pt x="1053" y="2105"/>
                    </a:cubicBezTo>
                    <a:cubicBezTo>
                      <a:pt x="1637" y="2105"/>
                      <a:pt x="2109" y="1633"/>
                      <a:pt x="2109" y="1052"/>
                    </a:cubicBezTo>
                    <a:cubicBezTo>
                      <a:pt x="2109" y="471"/>
                      <a:pt x="1637" y="1"/>
                      <a:pt x="1053" y="1"/>
                    </a:cubicBezTo>
                    <a:close/>
                    <a:moveTo>
                      <a:pt x="7105" y="1"/>
                    </a:moveTo>
                    <a:cubicBezTo>
                      <a:pt x="6524" y="1"/>
                      <a:pt x="6052" y="471"/>
                      <a:pt x="6054" y="1052"/>
                    </a:cubicBezTo>
                    <a:cubicBezTo>
                      <a:pt x="6054" y="1633"/>
                      <a:pt x="6526" y="2105"/>
                      <a:pt x="7105" y="2105"/>
                    </a:cubicBezTo>
                    <a:cubicBezTo>
                      <a:pt x="7686" y="2105"/>
                      <a:pt x="8158" y="1633"/>
                      <a:pt x="8158" y="1052"/>
                    </a:cubicBezTo>
                    <a:cubicBezTo>
                      <a:pt x="8158" y="471"/>
                      <a:pt x="7686" y="1"/>
                      <a:pt x="7105" y="1"/>
                    </a:cubicBezTo>
                    <a:close/>
                    <a:moveTo>
                      <a:pt x="13153" y="1"/>
                    </a:moveTo>
                    <a:cubicBezTo>
                      <a:pt x="12572" y="1"/>
                      <a:pt x="12101" y="471"/>
                      <a:pt x="12101" y="1052"/>
                    </a:cubicBezTo>
                    <a:cubicBezTo>
                      <a:pt x="12101" y="1633"/>
                      <a:pt x="12572" y="2105"/>
                      <a:pt x="13153" y="2105"/>
                    </a:cubicBezTo>
                    <a:cubicBezTo>
                      <a:pt x="13734" y="2105"/>
                      <a:pt x="14204" y="1633"/>
                      <a:pt x="14204" y="1052"/>
                    </a:cubicBezTo>
                    <a:cubicBezTo>
                      <a:pt x="14204" y="471"/>
                      <a:pt x="13732" y="1"/>
                      <a:pt x="13153" y="1"/>
                    </a:cubicBezTo>
                    <a:close/>
                    <a:moveTo>
                      <a:pt x="19204" y="1"/>
                    </a:moveTo>
                    <a:cubicBezTo>
                      <a:pt x="18624" y="1"/>
                      <a:pt x="18153" y="471"/>
                      <a:pt x="18153" y="1052"/>
                    </a:cubicBezTo>
                    <a:cubicBezTo>
                      <a:pt x="18153" y="1633"/>
                      <a:pt x="18624" y="2105"/>
                      <a:pt x="19204" y="2105"/>
                    </a:cubicBezTo>
                    <a:cubicBezTo>
                      <a:pt x="19785" y="2105"/>
                      <a:pt x="20256" y="1633"/>
                      <a:pt x="20256" y="1052"/>
                    </a:cubicBezTo>
                    <a:cubicBezTo>
                      <a:pt x="20256" y="471"/>
                      <a:pt x="19785" y="1"/>
                      <a:pt x="19204" y="1"/>
                    </a:cubicBezTo>
                    <a:close/>
                    <a:moveTo>
                      <a:pt x="25253" y="1"/>
                    </a:moveTo>
                    <a:cubicBezTo>
                      <a:pt x="24672" y="1"/>
                      <a:pt x="24201" y="471"/>
                      <a:pt x="24201" y="1052"/>
                    </a:cubicBezTo>
                    <a:cubicBezTo>
                      <a:pt x="24201" y="1633"/>
                      <a:pt x="24672" y="2105"/>
                      <a:pt x="25253" y="2105"/>
                    </a:cubicBezTo>
                    <a:cubicBezTo>
                      <a:pt x="25833" y="2105"/>
                      <a:pt x="26304" y="1633"/>
                      <a:pt x="26304" y="1052"/>
                    </a:cubicBezTo>
                    <a:cubicBezTo>
                      <a:pt x="26304" y="471"/>
                      <a:pt x="25833" y="1"/>
                      <a:pt x="25253" y="1"/>
                    </a:cubicBezTo>
                    <a:close/>
                    <a:moveTo>
                      <a:pt x="31302" y="1"/>
                    </a:moveTo>
                    <a:cubicBezTo>
                      <a:pt x="30723" y="1"/>
                      <a:pt x="30248" y="471"/>
                      <a:pt x="30248" y="1052"/>
                    </a:cubicBezTo>
                    <a:cubicBezTo>
                      <a:pt x="30248" y="1633"/>
                      <a:pt x="30723" y="2105"/>
                      <a:pt x="31302" y="2105"/>
                    </a:cubicBezTo>
                    <a:cubicBezTo>
                      <a:pt x="31881" y="2105"/>
                      <a:pt x="32353" y="1633"/>
                      <a:pt x="32353" y="1052"/>
                    </a:cubicBezTo>
                    <a:cubicBezTo>
                      <a:pt x="32353" y="471"/>
                      <a:pt x="31881" y="1"/>
                      <a:pt x="3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4"/>
              <p:cNvSpPr/>
              <p:nvPr/>
            </p:nvSpPr>
            <p:spPr>
              <a:xfrm>
                <a:off x="1652800" y="1293575"/>
                <a:ext cx="960050" cy="52600"/>
              </a:xfrm>
              <a:custGeom>
                <a:rect b="b" l="l" r="r" t="t"/>
                <a:pathLst>
                  <a:path extrusionOk="0" h="2104" w="38402">
                    <a:moveTo>
                      <a:pt x="1053" y="0"/>
                    </a:moveTo>
                    <a:cubicBezTo>
                      <a:pt x="472" y="0"/>
                      <a:pt x="1" y="472"/>
                      <a:pt x="2" y="1051"/>
                    </a:cubicBezTo>
                    <a:cubicBezTo>
                      <a:pt x="2" y="1632"/>
                      <a:pt x="474" y="2104"/>
                      <a:pt x="1053" y="2104"/>
                    </a:cubicBezTo>
                    <a:cubicBezTo>
                      <a:pt x="1634" y="2104"/>
                      <a:pt x="2106" y="1632"/>
                      <a:pt x="2106" y="1051"/>
                    </a:cubicBezTo>
                    <a:cubicBezTo>
                      <a:pt x="2106" y="471"/>
                      <a:pt x="1634" y="0"/>
                      <a:pt x="1053" y="0"/>
                    </a:cubicBezTo>
                    <a:close/>
                    <a:moveTo>
                      <a:pt x="7105" y="0"/>
                    </a:moveTo>
                    <a:cubicBezTo>
                      <a:pt x="6525" y="0"/>
                      <a:pt x="6053" y="472"/>
                      <a:pt x="6052" y="1051"/>
                    </a:cubicBezTo>
                    <a:cubicBezTo>
                      <a:pt x="6052" y="1632"/>
                      <a:pt x="6525" y="2104"/>
                      <a:pt x="7105" y="2104"/>
                    </a:cubicBezTo>
                    <a:cubicBezTo>
                      <a:pt x="7685" y="2104"/>
                      <a:pt x="8157" y="1632"/>
                      <a:pt x="8157" y="1051"/>
                    </a:cubicBezTo>
                    <a:cubicBezTo>
                      <a:pt x="8157" y="471"/>
                      <a:pt x="7685" y="0"/>
                      <a:pt x="7105" y="0"/>
                    </a:cubicBezTo>
                    <a:close/>
                    <a:moveTo>
                      <a:pt x="13153" y="0"/>
                    </a:moveTo>
                    <a:cubicBezTo>
                      <a:pt x="12572" y="0"/>
                      <a:pt x="12100" y="472"/>
                      <a:pt x="12102" y="1051"/>
                    </a:cubicBezTo>
                    <a:cubicBezTo>
                      <a:pt x="12102" y="1632"/>
                      <a:pt x="12574" y="2104"/>
                      <a:pt x="13153" y="2104"/>
                    </a:cubicBezTo>
                    <a:cubicBezTo>
                      <a:pt x="13734" y="2104"/>
                      <a:pt x="14206" y="1632"/>
                      <a:pt x="14206" y="1051"/>
                    </a:cubicBezTo>
                    <a:cubicBezTo>
                      <a:pt x="14206" y="471"/>
                      <a:pt x="13734" y="0"/>
                      <a:pt x="13153" y="0"/>
                    </a:cubicBezTo>
                    <a:close/>
                    <a:moveTo>
                      <a:pt x="19201" y="0"/>
                    </a:moveTo>
                    <a:cubicBezTo>
                      <a:pt x="18620" y="0"/>
                      <a:pt x="18149" y="472"/>
                      <a:pt x="18149" y="1051"/>
                    </a:cubicBezTo>
                    <a:cubicBezTo>
                      <a:pt x="18149" y="1632"/>
                      <a:pt x="18620" y="2104"/>
                      <a:pt x="19201" y="2104"/>
                    </a:cubicBezTo>
                    <a:cubicBezTo>
                      <a:pt x="19782" y="2104"/>
                      <a:pt x="20252" y="1632"/>
                      <a:pt x="20252" y="1051"/>
                    </a:cubicBezTo>
                    <a:cubicBezTo>
                      <a:pt x="20252" y="471"/>
                      <a:pt x="19780" y="0"/>
                      <a:pt x="19201" y="0"/>
                    </a:cubicBezTo>
                    <a:close/>
                    <a:moveTo>
                      <a:pt x="25252" y="0"/>
                    </a:moveTo>
                    <a:cubicBezTo>
                      <a:pt x="24672" y="0"/>
                      <a:pt x="24201" y="472"/>
                      <a:pt x="24201" y="1051"/>
                    </a:cubicBezTo>
                    <a:cubicBezTo>
                      <a:pt x="24201" y="1632"/>
                      <a:pt x="24672" y="2104"/>
                      <a:pt x="25252" y="2104"/>
                    </a:cubicBezTo>
                    <a:cubicBezTo>
                      <a:pt x="25833" y="2104"/>
                      <a:pt x="26304" y="1632"/>
                      <a:pt x="26304" y="1051"/>
                    </a:cubicBezTo>
                    <a:cubicBezTo>
                      <a:pt x="26304" y="471"/>
                      <a:pt x="25833" y="0"/>
                      <a:pt x="25252" y="0"/>
                    </a:cubicBezTo>
                    <a:close/>
                    <a:moveTo>
                      <a:pt x="31301" y="0"/>
                    </a:moveTo>
                    <a:cubicBezTo>
                      <a:pt x="30720" y="0"/>
                      <a:pt x="30249" y="472"/>
                      <a:pt x="30249" y="1051"/>
                    </a:cubicBezTo>
                    <a:cubicBezTo>
                      <a:pt x="30249" y="1632"/>
                      <a:pt x="30720" y="2104"/>
                      <a:pt x="31301" y="2104"/>
                    </a:cubicBezTo>
                    <a:cubicBezTo>
                      <a:pt x="31881" y="2104"/>
                      <a:pt x="32352" y="1632"/>
                      <a:pt x="32352" y="1051"/>
                    </a:cubicBezTo>
                    <a:cubicBezTo>
                      <a:pt x="32352" y="471"/>
                      <a:pt x="31881" y="0"/>
                      <a:pt x="31301" y="0"/>
                    </a:cubicBezTo>
                    <a:close/>
                    <a:moveTo>
                      <a:pt x="37350" y="0"/>
                    </a:moveTo>
                    <a:cubicBezTo>
                      <a:pt x="36767" y="0"/>
                      <a:pt x="36296" y="472"/>
                      <a:pt x="36296" y="1051"/>
                    </a:cubicBezTo>
                    <a:cubicBezTo>
                      <a:pt x="36296" y="1632"/>
                      <a:pt x="36769" y="2104"/>
                      <a:pt x="37350" y="2104"/>
                    </a:cubicBezTo>
                    <a:cubicBezTo>
                      <a:pt x="37929" y="2104"/>
                      <a:pt x="38401" y="1632"/>
                      <a:pt x="38401" y="1051"/>
                    </a:cubicBezTo>
                    <a:cubicBezTo>
                      <a:pt x="38401" y="471"/>
                      <a:pt x="37929" y="0"/>
                      <a:pt x="37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4"/>
              <p:cNvSpPr/>
              <p:nvPr/>
            </p:nvSpPr>
            <p:spPr>
              <a:xfrm>
                <a:off x="1501625" y="1185725"/>
                <a:ext cx="1111225" cy="52600"/>
              </a:xfrm>
              <a:custGeom>
                <a:rect b="b" l="l" r="r" t="t"/>
                <a:pathLst>
                  <a:path extrusionOk="0" h="2104" w="44449">
                    <a:moveTo>
                      <a:pt x="1053" y="0"/>
                    </a:moveTo>
                    <a:cubicBezTo>
                      <a:pt x="472" y="0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2"/>
                      <a:pt x="1632" y="0"/>
                      <a:pt x="1053" y="0"/>
                    </a:cubicBezTo>
                    <a:close/>
                    <a:moveTo>
                      <a:pt x="7100" y="0"/>
                    </a:moveTo>
                    <a:cubicBezTo>
                      <a:pt x="6519" y="0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2"/>
                      <a:pt x="7681" y="0"/>
                      <a:pt x="7100" y="0"/>
                    </a:cubicBezTo>
                    <a:close/>
                    <a:moveTo>
                      <a:pt x="13152" y="0"/>
                    </a:moveTo>
                    <a:cubicBezTo>
                      <a:pt x="12572" y="0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2"/>
                      <a:pt x="13732" y="0"/>
                      <a:pt x="13152" y="0"/>
                    </a:cubicBezTo>
                    <a:close/>
                    <a:moveTo>
                      <a:pt x="19200" y="0"/>
                    </a:moveTo>
                    <a:cubicBezTo>
                      <a:pt x="18619" y="0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2"/>
                      <a:pt x="19781" y="0"/>
                      <a:pt x="19200" y="0"/>
                    </a:cubicBezTo>
                    <a:close/>
                    <a:moveTo>
                      <a:pt x="25248" y="0"/>
                    </a:moveTo>
                    <a:cubicBezTo>
                      <a:pt x="24667" y="0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2"/>
                      <a:pt x="25827" y="0"/>
                      <a:pt x="25248" y="0"/>
                    </a:cubicBezTo>
                    <a:close/>
                    <a:moveTo>
                      <a:pt x="31299" y="0"/>
                    </a:moveTo>
                    <a:cubicBezTo>
                      <a:pt x="30719" y="0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2"/>
                      <a:pt x="31880" y="0"/>
                      <a:pt x="31299" y="0"/>
                    </a:cubicBezTo>
                    <a:close/>
                    <a:moveTo>
                      <a:pt x="37348" y="0"/>
                    </a:moveTo>
                    <a:cubicBezTo>
                      <a:pt x="36767" y="0"/>
                      <a:pt x="36296" y="471"/>
                      <a:pt x="36296" y="1053"/>
                    </a:cubicBezTo>
                    <a:cubicBezTo>
                      <a:pt x="36296" y="1633"/>
                      <a:pt x="36767" y="2104"/>
                      <a:pt x="37348" y="2104"/>
                    </a:cubicBezTo>
                    <a:cubicBezTo>
                      <a:pt x="37928" y="2104"/>
                      <a:pt x="38399" y="1633"/>
                      <a:pt x="38399" y="1053"/>
                    </a:cubicBezTo>
                    <a:cubicBezTo>
                      <a:pt x="38399" y="472"/>
                      <a:pt x="37928" y="0"/>
                      <a:pt x="37348" y="0"/>
                    </a:cubicBezTo>
                    <a:close/>
                    <a:moveTo>
                      <a:pt x="43397" y="0"/>
                    </a:moveTo>
                    <a:cubicBezTo>
                      <a:pt x="42814" y="0"/>
                      <a:pt x="42343" y="471"/>
                      <a:pt x="42343" y="1053"/>
                    </a:cubicBezTo>
                    <a:cubicBezTo>
                      <a:pt x="42343" y="1633"/>
                      <a:pt x="42816" y="2104"/>
                      <a:pt x="43397" y="2104"/>
                    </a:cubicBezTo>
                    <a:cubicBezTo>
                      <a:pt x="43981" y="2104"/>
                      <a:pt x="44448" y="1633"/>
                      <a:pt x="44448" y="1053"/>
                    </a:cubicBezTo>
                    <a:cubicBezTo>
                      <a:pt x="44448" y="472"/>
                      <a:pt x="43981" y="0"/>
                      <a:pt x="433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4"/>
              <p:cNvSpPr/>
              <p:nvPr/>
            </p:nvSpPr>
            <p:spPr>
              <a:xfrm>
                <a:off x="1501625" y="1077875"/>
                <a:ext cx="960000" cy="52625"/>
              </a:xfrm>
              <a:custGeom>
                <a:rect b="b" l="l" r="r" t="t"/>
                <a:pathLst>
                  <a:path extrusionOk="0" h="2105" w="38400">
                    <a:moveTo>
                      <a:pt x="1053" y="1"/>
                    </a:moveTo>
                    <a:cubicBezTo>
                      <a:pt x="472" y="1"/>
                      <a:pt x="0" y="471"/>
                      <a:pt x="0" y="1052"/>
                    </a:cubicBezTo>
                    <a:cubicBezTo>
                      <a:pt x="0" y="1632"/>
                      <a:pt x="472" y="2104"/>
                      <a:pt x="1053" y="2104"/>
                    </a:cubicBezTo>
                    <a:cubicBezTo>
                      <a:pt x="1632" y="2104"/>
                      <a:pt x="2104" y="1632"/>
                      <a:pt x="2104" y="1052"/>
                    </a:cubicBezTo>
                    <a:cubicBezTo>
                      <a:pt x="2104" y="471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2"/>
                    </a:cubicBezTo>
                    <a:cubicBezTo>
                      <a:pt x="6049" y="1632"/>
                      <a:pt x="6521" y="2104"/>
                      <a:pt x="7100" y="2104"/>
                    </a:cubicBezTo>
                    <a:cubicBezTo>
                      <a:pt x="7681" y="2104"/>
                      <a:pt x="8153" y="1632"/>
                      <a:pt x="8153" y="1052"/>
                    </a:cubicBezTo>
                    <a:cubicBezTo>
                      <a:pt x="8153" y="471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2"/>
                    </a:cubicBezTo>
                    <a:cubicBezTo>
                      <a:pt x="12099" y="1632"/>
                      <a:pt x="12572" y="2104"/>
                      <a:pt x="13152" y="2104"/>
                    </a:cubicBezTo>
                    <a:cubicBezTo>
                      <a:pt x="13732" y="2104"/>
                      <a:pt x="14199" y="1632"/>
                      <a:pt x="14199" y="1052"/>
                    </a:cubicBezTo>
                    <a:cubicBezTo>
                      <a:pt x="14199" y="471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2"/>
                    </a:cubicBezTo>
                    <a:cubicBezTo>
                      <a:pt x="18149" y="1632"/>
                      <a:pt x="18621" y="2104"/>
                      <a:pt x="19200" y="2104"/>
                    </a:cubicBezTo>
                    <a:cubicBezTo>
                      <a:pt x="19781" y="2104"/>
                      <a:pt x="20253" y="1632"/>
                      <a:pt x="20253" y="1052"/>
                    </a:cubicBezTo>
                    <a:cubicBezTo>
                      <a:pt x="20253" y="471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2"/>
                    </a:cubicBezTo>
                    <a:cubicBezTo>
                      <a:pt x="24196" y="1632"/>
                      <a:pt x="24667" y="2104"/>
                      <a:pt x="25248" y="2104"/>
                    </a:cubicBezTo>
                    <a:cubicBezTo>
                      <a:pt x="25829" y="2104"/>
                      <a:pt x="26299" y="1632"/>
                      <a:pt x="26299" y="1052"/>
                    </a:cubicBezTo>
                    <a:cubicBezTo>
                      <a:pt x="26299" y="471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2"/>
                    </a:cubicBezTo>
                    <a:cubicBezTo>
                      <a:pt x="30248" y="1632"/>
                      <a:pt x="30719" y="2104"/>
                      <a:pt x="31299" y="2104"/>
                    </a:cubicBezTo>
                    <a:cubicBezTo>
                      <a:pt x="31880" y="2104"/>
                      <a:pt x="32351" y="1632"/>
                      <a:pt x="32351" y="1052"/>
                    </a:cubicBezTo>
                    <a:cubicBezTo>
                      <a:pt x="32351" y="471"/>
                      <a:pt x="31880" y="1"/>
                      <a:pt x="31299" y="1"/>
                    </a:cubicBezTo>
                    <a:close/>
                    <a:moveTo>
                      <a:pt x="37348" y="1"/>
                    </a:moveTo>
                    <a:cubicBezTo>
                      <a:pt x="36767" y="1"/>
                      <a:pt x="36296" y="471"/>
                      <a:pt x="36296" y="1052"/>
                    </a:cubicBezTo>
                    <a:cubicBezTo>
                      <a:pt x="36296" y="1632"/>
                      <a:pt x="36767" y="2104"/>
                      <a:pt x="37348" y="2104"/>
                    </a:cubicBezTo>
                    <a:cubicBezTo>
                      <a:pt x="37928" y="2104"/>
                      <a:pt x="38399" y="1632"/>
                      <a:pt x="38399" y="1052"/>
                    </a:cubicBezTo>
                    <a:cubicBezTo>
                      <a:pt x="38399" y="471"/>
                      <a:pt x="37928" y="1"/>
                      <a:pt x="373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4"/>
              <p:cNvSpPr/>
              <p:nvPr/>
            </p:nvSpPr>
            <p:spPr>
              <a:xfrm>
                <a:off x="1350325" y="1077825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0"/>
                    </a:moveTo>
                    <a:cubicBezTo>
                      <a:pt x="778" y="0"/>
                      <a:pt x="505" y="115"/>
                      <a:pt x="311" y="308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2"/>
                      <a:pt x="113" y="1602"/>
                      <a:pt x="311" y="1798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8"/>
                    </a:cubicBezTo>
                    <a:cubicBezTo>
                      <a:pt x="2187" y="1407"/>
                      <a:pt x="2187" y="699"/>
                      <a:pt x="1796" y="308"/>
                    </a:cubicBezTo>
                    <a:cubicBezTo>
                      <a:pt x="1604" y="113"/>
                      <a:pt x="1329" y="0"/>
                      <a:pt x="10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4"/>
              <p:cNvSpPr/>
              <p:nvPr/>
            </p:nvSpPr>
            <p:spPr>
              <a:xfrm>
                <a:off x="1501625" y="970025"/>
                <a:ext cx="808800" cy="52625"/>
              </a:xfrm>
              <a:custGeom>
                <a:rect b="b" l="l" r="r" t="t"/>
                <a:pathLst>
                  <a:path extrusionOk="0" h="2105" w="32352">
                    <a:moveTo>
                      <a:pt x="1053" y="1"/>
                    </a:moveTo>
                    <a:cubicBezTo>
                      <a:pt x="472" y="1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3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3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3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3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3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3"/>
                      <a:pt x="31880" y="1"/>
                      <a:pt x="31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4"/>
              <p:cNvSpPr/>
              <p:nvPr/>
            </p:nvSpPr>
            <p:spPr>
              <a:xfrm>
                <a:off x="1350325" y="970000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1"/>
                    </a:moveTo>
                    <a:cubicBezTo>
                      <a:pt x="778" y="1"/>
                      <a:pt x="505" y="115"/>
                      <a:pt x="311" y="307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0"/>
                      <a:pt x="113" y="1600"/>
                      <a:pt x="311" y="1799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9"/>
                    </a:cubicBezTo>
                    <a:cubicBezTo>
                      <a:pt x="2187" y="1407"/>
                      <a:pt x="2187" y="701"/>
                      <a:pt x="1796" y="307"/>
                    </a:cubicBezTo>
                    <a:cubicBezTo>
                      <a:pt x="1604" y="115"/>
                      <a:pt x="1329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5" name="Google Shape;34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5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9" name="Google Shape;349;p15"/>
          <p:cNvSpPr txBox="1"/>
          <p:nvPr>
            <p:ph idx="1" type="subTitle"/>
          </p:nvPr>
        </p:nvSpPr>
        <p:spPr>
          <a:xfrm>
            <a:off x="713225" y="3284425"/>
            <a:ext cx="2879700" cy="12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0" name="Google Shape;350;p15"/>
          <p:cNvSpPr txBox="1"/>
          <p:nvPr>
            <p:ph idx="2" type="subTitle"/>
          </p:nvPr>
        </p:nvSpPr>
        <p:spPr>
          <a:xfrm>
            <a:off x="3132150" y="1659913"/>
            <a:ext cx="2879700" cy="1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1" name="Google Shape;351;p15"/>
          <p:cNvSpPr txBox="1"/>
          <p:nvPr>
            <p:ph idx="3" type="subTitle"/>
          </p:nvPr>
        </p:nvSpPr>
        <p:spPr>
          <a:xfrm>
            <a:off x="5544301" y="3284425"/>
            <a:ext cx="2879700" cy="12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2" name="Google Shape;352;p15"/>
          <p:cNvSpPr txBox="1"/>
          <p:nvPr>
            <p:ph idx="4" type="subTitle"/>
          </p:nvPr>
        </p:nvSpPr>
        <p:spPr>
          <a:xfrm>
            <a:off x="713225" y="2908525"/>
            <a:ext cx="2879700" cy="4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53" name="Google Shape;353;p15"/>
          <p:cNvSpPr txBox="1"/>
          <p:nvPr>
            <p:ph idx="5" type="subTitle"/>
          </p:nvPr>
        </p:nvSpPr>
        <p:spPr>
          <a:xfrm>
            <a:off x="3132142" y="1284013"/>
            <a:ext cx="2879700" cy="4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54" name="Google Shape;354;p15"/>
          <p:cNvSpPr txBox="1"/>
          <p:nvPr>
            <p:ph idx="6" type="subTitle"/>
          </p:nvPr>
        </p:nvSpPr>
        <p:spPr>
          <a:xfrm>
            <a:off x="5544301" y="2908525"/>
            <a:ext cx="2879700" cy="4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55" name="Google Shape;355;p15"/>
          <p:cNvGrpSpPr/>
          <p:nvPr/>
        </p:nvGrpSpPr>
        <p:grpSpPr>
          <a:xfrm>
            <a:off x="143489" y="80244"/>
            <a:ext cx="9641927" cy="5227916"/>
            <a:chOff x="143489" y="80244"/>
            <a:chExt cx="9641927" cy="5227916"/>
          </a:xfrm>
        </p:grpSpPr>
        <p:grpSp>
          <p:nvGrpSpPr>
            <p:cNvPr id="356" name="Google Shape;356;p15"/>
            <p:cNvGrpSpPr/>
            <p:nvPr/>
          </p:nvGrpSpPr>
          <p:grpSpPr>
            <a:xfrm>
              <a:off x="7076137" y="80244"/>
              <a:ext cx="2709279" cy="326669"/>
              <a:chOff x="4285100" y="1725050"/>
              <a:chExt cx="1548425" cy="186700"/>
            </a:xfrm>
          </p:grpSpPr>
          <p:sp>
            <p:nvSpPr>
              <p:cNvPr id="357" name="Google Shape;357;p15"/>
              <p:cNvSpPr/>
              <p:nvPr/>
            </p:nvSpPr>
            <p:spPr>
              <a:xfrm>
                <a:off x="4285100" y="1725050"/>
                <a:ext cx="1548425" cy="186700"/>
              </a:xfrm>
              <a:custGeom>
                <a:rect b="b" l="l" r="r" t="t"/>
                <a:pathLst>
                  <a:path extrusionOk="0" h="7468" w="61937">
                    <a:moveTo>
                      <a:pt x="38840" y="1"/>
                    </a:moveTo>
                    <a:lnTo>
                      <a:pt x="31676" y="7165"/>
                    </a:lnTo>
                    <a:lnTo>
                      <a:pt x="1" y="7165"/>
                    </a:lnTo>
                    <a:lnTo>
                      <a:pt x="1" y="7467"/>
                    </a:lnTo>
                    <a:lnTo>
                      <a:pt x="31800" y="7467"/>
                    </a:lnTo>
                    <a:lnTo>
                      <a:pt x="38965" y="303"/>
                    </a:lnTo>
                    <a:lnTo>
                      <a:pt x="61936" y="303"/>
                    </a:lnTo>
                    <a:lnTo>
                      <a:pt x="61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5"/>
              <p:cNvSpPr/>
              <p:nvPr/>
            </p:nvSpPr>
            <p:spPr>
              <a:xfrm>
                <a:off x="4765500" y="1743500"/>
                <a:ext cx="84325" cy="84350"/>
              </a:xfrm>
              <a:custGeom>
                <a:rect b="b" l="l" r="r" t="t"/>
                <a:pathLst>
                  <a:path extrusionOk="0" h="3374" w="3373">
                    <a:moveTo>
                      <a:pt x="1686" y="1"/>
                    </a:moveTo>
                    <a:cubicBezTo>
                      <a:pt x="756" y="1"/>
                      <a:pt x="0" y="755"/>
                      <a:pt x="0" y="1687"/>
                    </a:cubicBezTo>
                    <a:cubicBezTo>
                      <a:pt x="0" y="2619"/>
                      <a:pt x="756" y="3373"/>
                      <a:pt x="1686" y="3373"/>
                    </a:cubicBezTo>
                    <a:cubicBezTo>
                      <a:pt x="2618" y="3373"/>
                      <a:pt x="3372" y="2619"/>
                      <a:pt x="3372" y="1687"/>
                    </a:cubicBezTo>
                    <a:cubicBezTo>
                      <a:pt x="3372" y="755"/>
                      <a:pt x="2618" y="1"/>
                      <a:pt x="16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5"/>
              <p:cNvSpPr/>
              <p:nvPr/>
            </p:nvSpPr>
            <p:spPr>
              <a:xfrm>
                <a:off x="4896900" y="1760250"/>
                <a:ext cx="50850" cy="50850"/>
              </a:xfrm>
              <a:custGeom>
                <a:rect b="b" l="l" r="r" t="t"/>
                <a:pathLst>
                  <a:path extrusionOk="0" h="2034" w="2034">
                    <a:moveTo>
                      <a:pt x="1017" y="303"/>
                    </a:moveTo>
                    <a:cubicBezTo>
                      <a:pt x="1412" y="303"/>
                      <a:pt x="1732" y="623"/>
                      <a:pt x="1732" y="1017"/>
                    </a:cubicBezTo>
                    <a:cubicBezTo>
                      <a:pt x="1732" y="1412"/>
                      <a:pt x="1412" y="1732"/>
                      <a:pt x="1017" y="1732"/>
                    </a:cubicBezTo>
                    <a:cubicBezTo>
                      <a:pt x="623" y="1732"/>
                      <a:pt x="303" y="1412"/>
                      <a:pt x="303" y="1017"/>
                    </a:cubicBezTo>
                    <a:cubicBezTo>
                      <a:pt x="303" y="623"/>
                      <a:pt x="623" y="303"/>
                      <a:pt x="1017" y="303"/>
                    </a:cubicBezTo>
                    <a:close/>
                    <a:moveTo>
                      <a:pt x="1017" y="0"/>
                    </a:moveTo>
                    <a:cubicBezTo>
                      <a:pt x="457" y="0"/>
                      <a:pt x="0" y="456"/>
                      <a:pt x="0" y="1017"/>
                    </a:cubicBezTo>
                    <a:cubicBezTo>
                      <a:pt x="0" y="1578"/>
                      <a:pt x="457" y="2033"/>
                      <a:pt x="1017" y="2033"/>
                    </a:cubicBezTo>
                    <a:cubicBezTo>
                      <a:pt x="1577" y="2033"/>
                      <a:pt x="2033" y="1577"/>
                      <a:pt x="2033" y="1017"/>
                    </a:cubicBezTo>
                    <a:cubicBezTo>
                      <a:pt x="2033" y="457"/>
                      <a:pt x="1577" y="0"/>
                      <a:pt x="10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5"/>
              <p:cNvSpPr/>
              <p:nvPr/>
            </p:nvSpPr>
            <p:spPr>
              <a:xfrm>
                <a:off x="4985075" y="1764025"/>
                <a:ext cx="43275" cy="43300"/>
              </a:xfrm>
              <a:custGeom>
                <a:rect b="b" l="l" r="r" t="t"/>
                <a:pathLst>
                  <a:path extrusionOk="0" h="1732" w="1731">
                    <a:moveTo>
                      <a:pt x="866" y="1"/>
                    </a:moveTo>
                    <a:cubicBezTo>
                      <a:pt x="387" y="1"/>
                      <a:pt x="0" y="388"/>
                      <a:pt x="0" y="866"/>
                    </a:cubicBezTo>
                    <a:cubicBezTo>
                      <a:pt x="0" y="1344"/>
                      <a:pt x="387" y="1731"/>
                      <a:pt x="866" y="1731"/>
                    </a:cubicBezTo>
                    <a:cubicBezTo>
                      <a:pt x="1344" y="1731"/>
                      <a:pt x="1731" y="1344"/>
                      <a:pt x="1731" y="866"/>
                    </a:cubicBezTo>
                    <a:cubicBezTo>
                      <a:pt x="1731" y="388"/>
                      <a:pt x="1343" y="1"/>
                      <a:pt x="8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5"/>
              <p:cNvSpPr/>
              <p:nvPr/>
            </p:nvSpPr>
            <p:spPr>
              <a:xfrm>
                <a:off x="5069400" y="1764025"/>
                <a:ext cx="43325" cy="43300"/>
              </a:xfrm>
              <a:custGeom>
                <a:rect b="b" l="l" r="r" t="t"/>
                <a:pathLst>
                  <a:path extrusionOk="0" h="1732" w="1733">
                    <a:moveTo>
                      <a:pt x="867" y="1"/>
                    </a:moveTo>
                    <a:cubicBezTo>
                      <a:pt x="389" y="1"/>
                      <a:pt x="1" y="388"/>
                      <a:pt x="1" y="866"/>
                    </a:cubicBezTo>
                    <a:cubicBezTo>
                      <a:pt x="1" y="1344"/>
                      <a:pt x="389" y="1731"/>
                      <a:pt x="867" y="1731"/>
                    </a:cubicBezTo>
                    <a:cubicBezTo>
                      <a:pt x="1345" y="1731"/>
                      <a:pt x="1732" y="1344"/>
                      <a:pt x="1732" y="866"/>
                    </a:cubicBezTo>
                    <a:cubicBezTo>
                      <a:pt x="1732" y="388"/>
                      <a:pt x="1345" y="1"/>
                      <a:pt x="8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15"/>
            <p:cNvGrpSpPr/>
            <p:nvPr/>
          </p:nvGrpSpPr>
          <p:grpSpPr>
            <a:xfrm rot="-5400000">
              <a:off x="-923193" y="3790872"/>
              <a:ext cx="2583970" cy="450606"/>
              <a:chOff x="4249200" y="1851850"/>
              <a:chExt cx="2083175" cy="363275"/>
            </a:xfrm>
          </p:grpSpPr>
          <p:sp>
            <p:nvSpPr>
              <p:cNvPr id="363" name="Google Shape;363;p15"/>
              <p:cNvSpPr/>
              <p:nvPr/>
            </p:nvSpPr>
            <p:spPr>
              <a:xfrm>
                <a:off x="4308925" y="2086325"/>
                <a:ext cx="1707600" cy="128800"/>
              </a:xfrm>
              <a:custGeom>
                <a:rect b="b" l="l" r="r" t="t"/>
                <a:pathLst>
                  <a:path extrusionOk="0" h="5152" w="68304">
                    <a:moveTo>
                      <a:pt x="32499" y="1"/>
                    </a:moveTo>
                    <a:lnTo>
                      <a:pt x="27650" y="4851"/>
                    </a:lnTo>
                    <a:lnTo>
                      <a:pt x="0" y="4851"/>
                    </a:lnTo>
                    <a:lnTo>
                      <a:pt x="0" y="5152"/>
                    </a:lnTo>
                    <a:lnTo>
                      <a:pt x="27775" y="5152"/>
                    </a:lnTo>
                    <a:lnTo>
                      <a:pt x="32624" y="302"/>
                    </a:lnTo>
                    <a:lnTo>
                      <a:pt x="68303" y="302"/>
                    </a:lnTo>
                    <a:lnTo>
                      <a:pt x="683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5"/>
              <p:cNvSpPr/>
              <p:nvPr/>
            </p:nvSpPr>
            <p:spPr>
              <a:xfrm>
                <a:off x="4249200" y="1888950"/>
                <a:ext cx="1901425" cy="255925"/>
              </a:xfrm>
              <a:custGeom>
                <a:rect b="b" l="l" r="r" t="t"/>
                <a:pathLst>
                  <a:path extrusionOk="0" h="10237" w="76057">
                    <a:moveTo>
                      <a:pt x="56808" y="0"/>
                    </a:moveTo>
                    <a:lnTo>
                      <a:pt x="46873" y="9935"/>
                    </a:lnTo>
                    <a:lnTo>
                      <a:pt x="27055" y="9935"/>
                    </a:lnTo>
                    <a:lnTo>
                      <a:pt x="22244" y="5124"/>
                    </a:lnTo>
                    <a:lnTo>
                      <a:pt x="1" y="5124"/>
                    </a:lnTo>
                    <a:lnTo>
                      <a:pt x="1" y="5425"/>
                    </a:lnTo>
                    <a:lnTo>
                      <a:pt x="22119" y="5425"/>
                    </a:lnTo>
                    <a:lnTo>
                      <a:pt x="26930" y="10237"/>
                    </a:lnTo>
                    <a:lnTo>
                      <a:pt x="46998" y="10237"/>
                    </a:lnTo>
                    <a:lnTo>
                      <a:pt x="56933" y="301"/>
                    </a:lnTo>
                    <a:lnTo>
                      <a:pt x="76056" y="301"/>
                    </a:lnTo>
                    <a:lnTo>
                      <a:pt x="760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5884550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0" y="0"/>
                    </a:moveTo>
                    <a:lnTo>
                      <a:pt x="0" y="3270"/>
                    </a:lnTo>
                    <a:lnTo>
                      <a:pt x="2832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5978825" y="1851850"/>
                <a:ext cx="70775" cy="81775"/>
              </a:xfrm>
              <a:custGeom>
                <a:rect b="b" l="l" r="r" t="t"/>
                <a:pathLst>
                  <a:path extrusionOk="0" h="3271" w="2831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5"/>
              <p:cNvSpPr/>
              <p:nvPr/>
            </p:nvSpPr>
            <p:spPr>
              <a:xfrm>
                <a:off x="6073075" y="1851850"/>
                <a:ext cx="70800" cy="81775"/>
              </a:xfrm>
              <a:custGeom>
                <a:rect b="b" l="l" r="r" t="t"/>
                <a:pathLst>
                  <a:path extrusionOk="0" h="3271" w="2832">
                    <a:moveTo>
                      <a:pt x="1" y="0"/>
                    </a:moveTo>
                    <a:lnTo>
                      <a:pt x="1" y="3270"/>
                    </a:lnTo>
                    <a:lnTo>
                      <a:pt x="2832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5"/>
              <p:cNvSpPr/>
              <p:nvPr/>
            </p:nvSpPr>
            <p:spPr>
              <a:xfrm>
                <a:off x="6167325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1" y="0"/>
                    </a:moveTo>
                    <a:lnTo>
                      <a:pt x="1" y="3270"/>
                    </a:lnTo>
                    <a:lnTo>
                      <a:pt x="2833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6261625" y="1851850"/>
                <a:ext cx="70750" cy="81775"/>
              </a:xfrm>
              <a:custGeom>
                <a:rect b="b" l="l" r="r" t="t"/>
                <a:pathLst>
                  <a:path extrusionOk="0" h="3271" w="2830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0" name="Google Shape;370;p15"/>
            <p:cNvSpPr/>
            <p:nvPr/>
          </p:nvSpPr>
          <p:spPr>
            <a:xfrm>
              <a:off x="397325" y="3079850"/>
              <a:ext cx="84325" cy="84350"/>
            </a:xfrm>
            <a:custGeom>
              <a:rect b="b" l="l" r="r" t="t"/>
              <a:pathLst>
                <a:path extrusionOk="0" h="3374" w="3373">
                  <a:moveTo>
                    <a:pt x="1686" y="1"/>
                  </a:moveTo>
                  <a:cubicBezTo>
                    <a:pt x="756" y="1"/>
                    <a:pt x="0" y="755"/>
                    <a:pt x="0" y="1687"/>
                  </a:cubicBezTo>
                  <a:cubicBezTo>
                    <a:pt x="0" y="2619"/>
                    <a:pt x="756" y="3373"/>
                    <a:pt x="1686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1"/>
                    <a:pt x="1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16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5" name="Google Shape;375;p16"/>
          <p:cNvSpPr txBox="1"/>
          <p:nvPr>
            <p:ph idx="1" type="subTitle"/>
          </p:nvPr>
        </p:nvSpPr>
        <p:spPr>
          <a:xfrm>
            <a:off x="1325963" y="1672700"/>
            <a:ext cx="2770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6" name="Google Shape;376;p16"/>
          <p:cNvSpPr txBox="1"/>
          <p:nvPr>
            <p:ph idx="2" type="subTitle"/>
          </p:nvPr>
        </p:nvSpPr>
        <p:spPr>
          <a:xfrm>
            <a:off x="5047835" y="1672700"/>
            <a:ext cx="2770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7" name="Google Shape;377;p16"/>
          <p:cNvSpPr txBox="1"/>
          <p:nvPr>
            <p:ph idx="3" type="subTitle"/>
          </p:nvPr>
        </p:nvSpPr>
        <p:spPr>
          <a:xfrm>
            <a:off x="1325963" y="3333275"/>
            <a:ext cx="2770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8" name="Google Shape;378;p16"/>
          <p:cNvSpPr txBox="1"/>
          <p:nvPr>
            <p:ph idx="4" type="subTitle"/>
          </p:nvPr>
        </p:nvSpPr>
        <p:spPr>
          <a:xfrm>
            <a:off x="5047834" y="3333275"/>
            <a:ext cx="2770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9" name="Google Shape;379;p16"/>
          <p:cNvSpPr txBox="1"/>
          <p:nvPr>
            <p:ph idx="5" type="subTitle"/>
          </p:nvPr>
        </p:nvSpPr>
        <p:spPr>
          <a:xfrm>
            <a:off x="1325963" y="1379350"/>
            <a:ext cx="277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0" name="Google Shape;380;p16"/>
          <p:cNvSpPr txBox="1"/>
          <p:nvPr>
            <p:ph idx="6" type="subTitle"/>
          </p:nvPr>
        </p:nvSpPr>
        <p:spPr>
          <a:xfrm>
            <a:off x="1325963" y="3040000"/>
            <a:ext cx="277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1" name="Google Shape;381;p16"/>
          <p:cNvSpPr txBox="1"/>
          <p:nvPr>
            <p:ph idx="7" type="subTitle"/>
          </p:nvPr>
        </p:nvSpPr>
        <p:spPr>
          <a:xfrm>
            <a:off x="5047809" y="1379350"/>
            <a:ext cx="277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2" name="Google Shape;382;p16"/>
          <p:cNvSpPr txBox="1"/>
          <p:nvPr>
            <p:ph idx="8" type="subTitle"/>
          </p:nvPr>
        </p:nvSpPr>
        <p:spPr>
          <a:xfrm>
            <a:off x="5047809" y="3040000"/>
            <a:ext cx="277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83" name="Google Shape;383;p16"/>
          <p:cNvGrpSpPr/>
          <p:nvPr/>
        </p:nvGrpSpPr>
        <p:grpSpPr>
          <a:xfrm>
            <a:off x="-705407" y="95075"/>
            <a:ext cx="9742732" cy="4946500"/>
            <a:chOff x="-705407" y="95075"/>
            <a:chExt cx="9742732" cy="4946500"/>
          </a:xfrm>
        </p:grpSpPr>
        <p:grpSp>
          <p:nvGrpSpPr>
            <p:cNvPr id="384" name="Google Shape;384;p16"/>
            <p:cNvGrpSpPr/>
            <p:nvPr/>
          </p:nvGrpSpPr>
          <p:grpSpPr>
            <a:xfrm>
              <a:off x="-705407" y="95075"/>
              <a:ext cx="2837246" cy="444419"/>
              <a:chOff x="4355200" y="2754425"/>
              <a:chExt cx="1977175" cy="309700"/>
            </a:xfrm>
          </p:grpSpPr>
          <p:sp>
            <p:nvSpPr>
              <p:cNvPr id="385" name="Google Shape;385;p16"/>
              <p:cNvSpPr/>
              <p:nvPr/>
            </p:nvSpPr>
            <p:spPr>
              <a:xfrm>
                <a:off x="4355200" y="2762025"/>
                <a:ext cx="1907825" cy="302100"/>
              </a:xfrm>
              <a:custGeom>
                <a:rect b="b" l="l" r="r" t="t"/>
                <a:pathLst>
                  <a:path extrusionOk="0" h="12084" w="76313">
                    <a:moveTo>
                      <a:pt x="41822" y="0"/>
                    </a:moveTo>
                    <a:lnTo>
                      <a:pt x="37181" y="4639"/>
                    </a:lnTo>
                    <a:lnTo>
                      <a:pt x="1" y="4639"/>
                    </a:lnTo>
                    <a:lnTo>
                      <a:pt x="1" y="5243"/>
                    </a:lnTo>
                    <a:lnTo>
                      <a:pt x="37431" y="5243"/>
                    </a:lnTo>
                    <a:lnTo>
                      <a:pt x="42072" y="603"/>
                    </a:lnTo>
                    <a:lnTo>
                      <a:pt x="52129" y="603"/>
                    </a:lnTo>
                    <a:lnTo>
                      <a:pt x="63610" y="12084"/>
                    </a:lnTo>
                    <a:lnTo>
                      <a:pt x="76313" y="12084"/>
                    </a:lnTo>
                    <a:lnTo>
                      <a:pt x="76313" y="11481"/>
                    </a:lnTo>
                    <a:lnTo>
                      <a:pt x="63860" y="11481"/>
                    </a:lnTo>
                    <a:lnTo>
                      <a:pt x="523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4538575" y="2873150"/>
                <a:ext cx="1793800" cy="116350"/>
              </a:xfrm>
              <a:custGeom>
                <a:rect b="b" l="l" r="r" t="t"/>
                <a:pathLst>
                  <a:path extrusionOk="0" h="4654" w="71752">
                    <a:moveTo>
                      <a:pt x="64934" y="1"/>
                    </a:moveTo>
                    <a:lnTo>
                      <a:pt x="60584" y="4351"/>
                    </a:lnTo>
                    <a:lnTo>
                      <a:pt x="1" y="4351"/>
                    </a:lnTo>
                    <a:lnTo>
                      <a:pt x="1" y="4654"/>
                    </a:lnTo>
                    <a:lnTo>
                      <a:pt x="60709" y="4654"/>
                    </a:lnTo>
                    <a:lnTo>
                      <a:pt x="65059" y="301"/>
                    </a:lnTo>
                    <a:lnTo>
                      <a:pt x="71752" y="301"/>
                    </a:lnTo>
                    <a:lnTo>
                      <a:pt x="717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5417000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0" y="0"/>
                    </a:moveTo>
                    <a:lnTo>
                      <a:pt x="0" y="1432"/>
                    </a:lnTo>
                    <a:lnTo>
                      <a:pt x="1239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5458275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0" y="0"/>
                    </a:moveTo>
                    <a:lnTo>
                      <a:pt x="0" y="1432"/>
                    </a:lnTo>
                    <a:lnTo>
                      <a:pt x="1240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5499550" y="2895175"/>
                <a:ext cx="31050" cy="35825"/>
              </a:xfrm>
              <a:custGeom>
                <a:rect b="b" l="l" r="r" t="t"/>
                <a:pathLst>
                  <a:path extrusionOk="0" h="1433" w="1242">
                    <a:moveTo>
                      <a:pt x="1" y="0"/>
                    </a:moveTo>
                    <a:lnTo>
                      <a:pt x="1" y="1432"/>
                    </a:lnTo>
                    <a:lnTo>
                      <a:pt x="1241" y="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5540850" y="2895175"/>
                <a:ext cx="31025" cy="35825"/>
              </a:xfrm>
              <a:custGeom>
                <a:rect b="b" l="l" r="r" t="t"/>
                <a:pathLst>
                  <a:path extrusionOk="0" h="1433" w="1241">
                    <a:moveTo>
                      <a:pt x="0" y="0"/>
                    </a:moveTo>
                    <a:lnTo>
                      <a:pt x="0" y="1432"/>
                    </a:lnTo>
                    <a:lnTo>
                      <a:pt x="1241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5582150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1" y="0"/>
                    </a:moveTo>
                    <a:lnTo>
                      <a:pt x="1" y="1432"/>
                    </a:lnTo>
                    <a:lnTo>
                      <a:pt x="1240" y="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4983750" y="2754425"/>
                <a:ext cx="91900" cy="91875"/>
              </a:xfrm>
              <a:custGeom>
                <a:rect b="b" l="l" r="r" t="t"/>
                <a:pathLst>
                  <a:path extrusionOk="0" h="3675" w="3676">
                    <a:moveTo>
                      <a:pt x="1838" y="303"/>
                    </a:moveTo>
                    <a:cubicBezTo>
                      <a:pt x="2685" y="303"/>
                      <a:pt x="3374" y="990"/>
                      <a:pt x="3374" y="1838"/>
                    </a:cubicBezTo>
                    <a:cubicBezTo>
                      <a:pt x="3374" y="2685"/>
                      <a:pt x="2685" y="3375"/>
                      <a:pt x="1838" y="3375"/>
                    </a:cubicBezTo>
                    <a:cubicBezTo>
                      <a:pt x="992" y="3375"/>
                      <a:pt x="303" y="2685"/>
                      <a:pt x="303" y="1838"/>
                    </a:cubicBezTo>
                    <a:cubicBezTo>
                      <a:pt x="303" y="991"/>
                      <a:pt x="992" y="303"/>
                      <a:pt x="1838" y="303"/>
                    </a:cubicBezTo>
                    <a:close/>
                    <a:moveTo>
                      <a:pt x="1838" y="0"/>
                    </a:moveTo>
                    <a:cubicBezTo>
                      <a:pt x="825" y="0"/>
                      <a:pt x="1" y="825"/>
                      <a:pt x="1" y="1837"/>
                    </a:cubicBezTo>
                    <a:cubicBezTo>
                      <a:pt x="1" y="2851"/>
                      <a:pt x="826" y="3675"/>
                      <a:pt x="1838" y="3675"/>
                    </a:cubicBezTo>
                    <a:cubicBezTo>
                      <a:pt x="2853" y="3675"/>
                      <a:pt x="3675" y="2851"/>
                      <a:pt x="3675" y="1837"/>
                    </a:cubicBezTo>
                    <a:cubicBezTo>
                      <a:pt x="3675" y="823"/>
                      <a:pt x="2851" y="0"/>
                      <a:pt x="1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5118950" y="2774950"/>
                <a:ext cx="50850" cy="50850"/>
              </a:xfrm>
              <a:custGeom>
                <a:rect b="b" l="l" r="r" t="t"/>
                <a:pathLst>
                  <a:path extrusionOk="0" h="2034" w="2034">
                    <a:moveTo>
                      <a:pt x="1017" y="301"/>
                    </a:moveTo>
                    <a:cubicBezTo>
                      <a:pt x="1412" y="301"/>
                      <a:pt x="1732" y="622"/>
                      <a:pt x="1732" y="1016"/>
                    </a:cubicBezTo>
                    <a:cubicBezTo>
                      <a:pt x="1732" y="1410"/>
                      <a:pt x="1412" y="1731"/>
                      <a:pt x="1017" y="1731"/>
                    </a:cubicBezTo>
                    <a:cubicBezTo>
                      <a:pt x="623" y="1731"/>
                      <a:pt x="303" y="1410"/>
                      <a:pt x="303" y="1016"/>
                    </a:cubicBezTo>
                    <a:cubicBezTo>
                      <a:pt x="303" y="622"/>
                      <a:pt x="623" y="301"/>
                      <a:pt x="1017" y="301"/>
                    </a:cubicBezTo>
                    <a:close/>
                    <a:moveTo>
                      <a:pt x="1017" y="1"/>
                    </a:moveTo>
                    <a:cubicBezTo>
                      <a:pt x="457" y="1"/>
                      <a:pt x="0" y="457"/>
                      <a:pt x="0" y="1017"/>
                    </a:cubicBezTo>
                    <a:cubicBezTo>
                      <a:pt x="0" y="1577"/>
                      <a:pt x="457" y="2034"/>
                      <a:pt x="1017" y="2034"/>
                    </a:cubicBezTo>
                    <a:cubicBezTo>
                      <a:pt x="1577" y="2034"/>
                      <a:pt x="2033" y="1577"/>
                      <a:pt x="2033" y="1017"/>
                    </a:cubicBezTo>
                    <a:cubicBezTo>
                      <a:pt x="2033" y="456"/>
                      <a:pt x="1577" y="1"/>
                      <a:pt x="1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4" name="Google Shape;394;p16"/>
            <p:cNvGrpSpPr/>
            <p:nvPr/>
          </p:nvGrpSpPr>
          <p:grpSpPr>
            <a:xfrm flipH="1">
              <a:off x="7415125" y="4604000"/>
              <a:ext cx="1622200" cy="437575"/>
              <a:chOff x="3109550" y="3432375"/>
              <a:chExt cx="1622200" cy="437575"/>
            </a:xfrm>
          </p:grpSpPr>
          <p:sp>
            <p:nvSpPr>
              <p:cNvPr id="395" name="Google Shape;395;p16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4" name="Google Shape;40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8" name="Google Shape;408;p17"/>
          <p:cNvSpPr txBox="1"/>
          <p:nvPr>
            <p:ph idx="1" type="subTitle"/>
          </p:nvPr>
        </p:nvSpPr>
        <p:spPr>
          <a:xfrm>
            <a:off x="720000" y="1847318"/>
            <a:ext cx="2469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9" name="Google Shape;409;p17"/>
          <p:cNvSpPr txBox="1"/>
          <p:nvPr>
            <p:ph idx="2" type="subTitle"/>
          </p:nvPr>
        </p:nvSpPr>
        <p:spPr>
          <a:xfrm>
            <a:off x="3334906" y="1847300"/>
            <a:ext cx="2469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0" name="Google Shape;410;p17"/>
          <p:cNvSpPr txBox="1"/>
          <p:nvPr>
            <p:ph idx="3" type="subTitle"/>
          </p:nvPr>
        </p:nvSpPr>
        <p:spPr>
          <a:xfrm>
            <a:off x="720000" y="3407350"/>
            <a:ext cx="246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1" name="Google Shape;411;p17"/>
          <p:cNvSpPr txBox="1"/>
          <p:nvPr>
            <p:ph idx="4" type="subTitle"/>
          </p:nvPr>
        </p:nvSpPr>
        <p:spPr>
          <a:xfrm>
            <a:off x="3334910" y="3407346"/>
            <a:ext cx="246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2" name="Google Shape;412;p17"/>
          <p:cNvSpPr txBox="1"/>
          <p:nvPr>
            <p:ph idx="5" type="subTitle"/>
          </p:nvPr>
        </p:nvSpPr>
        <p:spPr>
          <a:xfrm>
            <a:off x="5954304" y="1847300"/>
            <a:ext cx="2469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3" name="Google Shape;413;p17"/>
          <p:cNvSpPr txBox="1"/>
          <p:nvPr>
            <p:ph idx="6" type="subTitle"/>
          </p:nvPr>
        </p:nvSpPr>
        <p:spPr>
          <a:xfrm>
            <a:off x="5954312" y="3407346"/>
            <a:ext cx="246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4" name="Google Shape;414;p17"/>
          <p:cNvSpPr txBox="1"/>
          <p:nvPr>
            <p:ph idx="7" type="subTitle"/>
          </p:nvPr>
        </p:nvSpPr>
        <p:spPr>
          <a:xfrm>
            <a:off x="720000" y="1379200"/>
            <a:ext cx="24696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15" name="Google Shape;415;p17"/>
          <p:cNvSpPr txBox="1"/>
          <p:nvPr>
            <p:ph idx="8" type="subTitle"/>
          </p:nvPr>
        </p:nvSpPr>
        <p:spPr>
          <a:xfrm>
            <a:off x="3334906" y="1379200"/>
            <a:ext cx="24696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16" name="Google Shape;416;p17"/>
          <p:cNvSpPr txBox="1"/>
          <p:nvPr>
            <p:ph idx="9" type="subTitle"/>
          </p:nvPr>
        </p:nvSpPr>
        <p:spPr>
          <a:xfrm>
            <a:off x="5954304" y="1379200"/>
            <a:ext cx="24696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17" name="Google Shape;417;p17"/>
          <p:cNvSpPr txBox="1"/>
          <p:nvPr>
            <p:ph idx="13" type="subTitle"/>
          </p:nvPr>
        </p:nvSpPr>
        <p:spPr>
          <a:xfrm>
            <a:off x="720000" y="2936049"/>
            <a:ext cx="24696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18" name="Google Shape;418;p17"/>
          <p:cNvSpPr txBox="1"/>
          <p:nvPr>
            <p:ph idx="14" type="subTitle"/>
          </p:nvPr>
        </p:nvSpPr>
        <p:spPr>
          <a:xfrm>
            <a:off x="3334906" y="2936049"/>
            <a:ext cx="24696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19" name="Google Shape;419;p17"/>
          <p:cNvSpPr txBox="1"/>
          <p:nvPr>
            <p:ph idx="15" type="subTitle"/>
          </p:nvPr>
        </p:nvSpPr>
        <p:spPr>
          <a:xfrm>
            <a:off x="5954304" y="2936049"/>
            <a:ext cx="24696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20" name="Google Shape;420;p17"/>
          <p:cNvGrpSpPr/>
          <p:nvPr/>
        </p:nvGrpSpPr>
        <p:grpSpPr>
          <a:xfrm>
            <a:off x="43683" y="68227"/>
            <a:ext cx="9393841" cy="5003246"/>
            <a:chOff x="43683" y="68227"/>
            <a:chExt cx="9393841" cy="5003246"/>
          </a:xfrm>
        </p:grpSpPr>
        <p:grpSp>
          <p:nvGrpSpPr>
            <p:cNvPr id="421" name="Google Shape;421;p17"/>
            <p:cNvGrpSpPr/>
            <p:nvPr/>
          </p:nvGrpSpPr>
          <p:grpSpPr>
            <a:xfrm rot="-5400000">
              <a:off x="-1001234" y="3399718"/>
              <a:ext cx="2716671" cy="626838"/>
              <a:chOff x="1492450" y="1911750"/>
              <a:chExt cx="2360475" cy="544650"/>
            </a:xfrm>
          </p:grpSpPr>
          <p:sp>
            <p:nvSpPr>
              <p:cNvPr id="422" name="Google Shape;422;p17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7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7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7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7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7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7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7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7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7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7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7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7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7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7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7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7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7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7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7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7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7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7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5" name="Google Shape;445;p17"/>
            <p:cNvGrpSpPr/>
            <p:nvPr/>
          </p:nvGrpSpPr>
          <p:grpSpPr>
            <a:xfrm>
              <a:off x="7424013" y="68227"/>
              <a:ext cx="2013511" cy="471285"/>
              <a:chOff x="5000750" y="481775"/>
              <a:chExt cx="1329050" cy="311100"/>
            </a:xfrm>
          </p:grpSpPr>
          <p:sp>
            <p:nvSpPr>
              <p:cNvPr id="446" name="Google Shape;446;p17"/>
              <p:cNvSpPr/>
              <p:nvPr/>
            </p:nvSpPr>
            <p:spPr>
              <a:xfrm>
                <a:off x="5026400" y="621850"/>
                <a:ext cx="1303400" cy="147700"/>
              </a:xfrm>
              <a:custGeom>
                <a:rect b="b" l="l" r="r" t="t"/>
                <a:pathLst>
                  <a:path extrusionOk="0" h="5908" w="52136">
                    <a:moveTo>
                      <a:pt x="24815" y="0"/>
                    </a:moveTo>
                    <a:lnTo>
                      <a:pt x="19094" y="5721"/>
                    </a:lnTo>
                    <a:lnTo>
                      <a:pt x="1" y="5721"/>
                    </a:lnTo>
                    <a:lnTo>
                      <a:pt x="1" y="5908"/>
                    </a:lnTo>
                    <a:lnTo>
                      <a:pt x="19170" y="5908"/>
                    </a:lnTo>
                    <a:lnTo>
                      <a:pt x="24891" y="186"/>
                    </a:lnTo>
                    <a:lnTo>
                      <a:pt x="52136" y="186"/>
                    </a:lnTo>
                    <a:cubicBezTo>
                      <a:pt x="52090" y="135"/>
                      <a:pt x="52060" y="69"/>
                      <a:pt x="52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7"/>
              <p:cNvSpPr/>
              <p:nvPr/>
            </p:nvSpPr>
            <p:spPr>
              <a:xfrm>
                <a:off x="5161775" y="575150"/>
                <a:ext cx="1109150" cy="147725"/>
              </a:xfrm>
              <a:custGeom>
                <a:rect b="b" l="l" r="r" t="t"/>
                <a:pathLst>
                  <a:path extrusionOk="0" h="5909" w="44366">
                    <a:moveTo>
                      <a:pt x="19400" y="1"/>
                    </a:moveTo>
                    <a:lnTo>
                      <a:pt x="13679" y="5722"/>
                    </a:lnTo>
                    <a:lnTo>
                      <a:pt x="1" y="5722"/>
                    </a:lnTo>
                    <a:lnTo>
                      <a:pt x="1" y="5908"/>
                    </a:lnTo>
                    <a:lnTo>
                      <a:pt x="13756" y="5908"/>
                    </a:lnTo>
                    <a:lnTo>
                      <a:pt x="19477" y="188"/>
                    </a:lnTo>
                    <a:lnTo>
                      <a:pt x="44350" y="188"/>
                    </a:lnTo>
                    <a:cubicBezTo>
                      <a:pt x="44343" y="125"/>
                      <a:pt x="44349" y="62"/>
                      <a:pt x="4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7"/>
              <p:cNvSpPr/>
              <p:nvPr/>
            </p:nvSpPr>
            <p:spPr>
              <a:xfrm>
                <a:off x="5270725" y="528425"/>
                <a:ext cx="949350" cy="147725"/>
              </a:xfrm>
              <a:custGeom>
                <a:rect b="b" l="l" r="r" t="t"/>
                <a:pathLst>
                  <a:path extrusionOk="0" h="5909" w="37974">
                    <a:moveTo>
                      <a:pt x="15042" y="1"/>
                    </a:moveTo>
                    <a:lnTo>
                      <a:pt x="9321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9398" y="5908"/>
                    </a:lnTo>
                    <a:lnTo>
                      <a:pt x="15119" y="188"/>
                    </a:lnTo>
                    <a:lnTo>
                      <a:pt x="37974" y="188"/>
                    </a:lnTo>
                    <a:cubicBezTo>
                      <a:pt x="37954" y="128"/>
                      <a:pt x="37949" y="64"/>
                      <a:pt x="37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7"/>
              <p:cNvSpPr/>
              <p:nvPr/>
            </p:nvSpPr>
            <p:spPr>
              <a:xfrm>
                <a:off x="5360950" y="481775"/>
                <a:ext cx="831450" cy="147700"/>
              </a:xfrm>
              <a:custGeom>
                <a:rect b="b" l="l" r="r" t="t"/>
                <a:pathLst>
                  <a:path extrusionOk="0" h="5908" w="33258">
                    <a:moveTo>
                      <a:pt x="11433" y="0"/>
                    </a:moveTo>
                    <a:lnTo>
                      <a:pt x="5712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5789" y="5908"/>
                    </a:lnTo>
                    <a:lnTo>
                      <a:pt x="11510" y="186"/>
                    </a:lnTo>
                    <a:lnTo>
                      <a:pt x="33257" y="186"/>
                    </a:lnTo>
                    <a:cubicBezTo>
                      <a:pt x="33236" y="125"/>
                      <a:pt x="33228" y="61"/>
                      <a:pt x="33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7"/>
              <p:cNvSpPr/>
              <p:nvPr/>
            </p:nvSpPr>
            <p:spPr>
              <a:xfrm>
                <a:off x="5335300" y="60147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2055" y="1027"/>
                    </a:moveTo>
                    <a:cubicBezTo>
                      <a:pt x="2055" y="1594"/>
                      <a:pt x="1596" y="2055"/>
                      <a:pt x="1027" y="2055"/>
                    </a:cubicBezTo>
                    <a:cubicBezTo>
                      <a:pt x="460" y="2055"/>
                      <a:pt x="0" y="1594"/>
                      <a:pt x="0" y="1027"/>
                    </a:cubicBezTo>
                    <a:cubicBezTo>
                      <a:pt x="0" y="460"/>
                      <a:pt x="459" y="0"/>
                      <a:pt x="1027" y="0"/>
                    </a:cubicBezTo>
                    <a:cubicBezTo>
                      <a:pt x="1594" y="0"/>
                      <a:pt x="2055" y="461"/>
                      <a:pt x="2055" y="10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7"/>
              <p:cNvSpPr/>
              <p:nvPr/>
            </p:nvSpPr>
            <p:spPr>
              <a:xfrm>
                <a:off x="5245025" y="6481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5"/>
                      <a:pt x="1595" y="2055"/>
                      <a:pt x="1028" y="2055"/>
                    </a:cubicBezTo>
                    <a:cubicBezTo>
                      <a:pt x="459" y="2055"/>
                      <a:pt x="1" y="1594"/>
                      <a:pt x="1" y="1028"/>
                    </a:cubicBezTo>
                    <a:cubicBezTo>
                      <a:pt x="1" y="462"/>
                      <a:pt x="459" y="1"/>
                      <a:pt x="1028" y="1"/>
                    </a:cubicBezTo>
                    <a:cubicBezTo>
                      <a:pt x="1595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7"/>
              <p:cNvSpPr/>
              <p:nvPr/>
            </p:nvSpPr>
            <p:spPr>
              <a:xfrm>
                <a:off x="5134550" y="6948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4"/>
                      <a:pt x="1594" y="2055"/>
                      <a:pt x="1028" y="2055"/>
                    </a:cubicBezTo>
                    <a:cubicBezTo>
                      <a:pt x="461" y="2055"/>
                      <a:pt x="0" y="1594"/>
                      <a:pt x="0" y="1028"/>
                    </a:cubicBezTo>
                    <a:cubicBezTo>
                      <a:pt x="0" y="461"/>
                      <a:pt x="461" y="0"/>
                      <a:pt x="1028" y="0"/>
                    </a:cubicBezTo>
                    <a:cubicBezTo>
                      <a:pt x="1595" y="0"/>
                      <a:pt x="2055" y="461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7"/>
              <p:cNvSpPr/>
              <p:nvPr/>
            </p:nvSpPr>
            <p:spPr>
              <a:xfrm>
                <a:off x="5000750" y="74147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6"/>
                      <a:pt x="1596" y="2056"/>
                      <a:pt x="1028" y="2056"/>
                    </a:cubicBezTo>
                    <a:cubicBezTo>
                      <a:pt x="460" y="2056"/>
                      <a:pt x="0" y="1595"/>
                      <a:pt x="0" y="1028"/>
                    </a:cubicBezTo>
                    <a:cubicBezTo>
                      <a:pt x="0" y="462"/>
                      <a:pt x="460" y="1"/>
                      <a:pt x="1028" y="1"/>
                    </a:cubicBezTo>
                    <a:cubicBezTo>
                      <a:pt x="1596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4" name="Google Shape;45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18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flipH="1"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58" name="Google Shape;458;p18"/>
          <p:cNvGrpSpPr/>
          <p:nvPr/>
        </p:nvGrpSpPr>
        <p:grpSpPr>
          <a:xfrm>
            <a:off x="130659" y="309656"/>
            <a:ext cx="8900286" cy="4910068"/>
            <a:chOff x="130659" y="309656"/>
            <a:chExt cx="8900286" cy="4910068"/>
          </a:xfrm>
        </p:grpSpPr>
        <p:grpSp>
          <p:nvGrpSpPr>
            <p:cNvPr id="459" name="Google Shape;459;p18"/>
            <p:cNvGrpSpPr/>
            <p:nvPr/>
          </p:nvGrpSpPr>
          <p:grpSpPr>
            <a:xfrm>
              <a:off x="130659" y="309656"/>
              <a:ext cx="1165116" cy="459680"/>
              <a:chOff x="1442275" y="2891575"/>
              <a:chExt cx="1370725" cy="540800"/>
            </a:xfrm>
          </p:grpSpPr>
          <p:sp>
            <p:nvSpPr>
              <p:cNvPr id="460" name="Google Shape;460;p18"/>
              <p:cNvSpPr/>
              <p:nvPr/>
            </p:nvSpPr>
            <p:spPr>
              <a:xfrm>
                <a:off x="1494900" y="3227975"/>
                <a:ext cx="629300" cy="8500"/>
              </a:xfrm>
              <a:custGeom>
                <a:rect b="b" l="l" r="r" t="t"/>
                <a:pathLst>
                  <a:path extrusionOk="0" h="340" w="25172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3"/>
                      <a:pt x="76" y="340"/>
                      <a:pt x="170" y="340"/>
                    </a:cubicBezTo>
                    <a:lnTo>
                      <a:pt x="25003" y="340"/>
                    </a:lnTo>
                    <a:cubicBezTo>
                      <a:pt x="25097" y="340"/>
                      <a:pt x="25171" y="263"/>
                      <a:pt x="25171" y="170"/>
                    </a:cubicBezTo>
                    <a:cubicBezTo>
                      <a:pt x="25171" y="76"/>
                      <a:pt x="25095" y="0"/>
                      <a:pt x="250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8"/>
              <p:cNvSpPr/>
              <p:nvPr/>
            </p:nvSpPr>
            <p:spPr>
              <a:xfrm>
                <a:off x="2087875" y="3200175"/>
                <a:ext cx="64150" cy="64100"/>
              </a:xfrm>
              <a:custGeom>
                <a:rect b="b" l="l" r="r" t="t"/>
                <a:pathLst>
                  <a:path extrusionOk="0" h="2564" w="2566">
                    <a:moveTo>
                      <a:pt x="1284" y="0"/>
                    </a:moveTo>
                    <a:cubicBezTo>
                      <a:pt x="576" y="0"/>
                      <a:pt x="3" y="574"/>
                      <a:pt x="3" y="1282"/>
                    </a:cubicBezTo>
                    <a:cubicBezTo>
                      <a:pt x="1" y="1989"/>
                      <a:pt x="576" y="2564"/>
                      <a:pt x="1284" y="2564"/>
                    </a:cubicBezTo>
                    <a:cubicBezTo>
                      <a:pt x="1993" y="2564"/>
                      <a:pt x="2566" y="1990"/>
                      <a:pt x="2566" y="1282"/>
                    </a:cubicBezTo>
                    <a:cubicBezTo>
                      <a:pt x="2566" y="574"/>
                      <a:pt x="1993" y="0"/>
                      <a:pt x="12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8"/>
              <p:cNvSpPr/>
              <p:nvPr/>
            </p:nvSpPr>
            <p:spPr>
              <a:xfrm>
                <a:off x="2599250" y="2944225"/>
                <a:ext cx="185975" cy="8500"/>
              </a:xfrm>
              <a:custGeom>
                <a:rect b="b" l="l" r="r" t="t"/>
                <a:pathLst>
                  <a:path extrusionOk="0" h="340" w="7439">
                    <a:moveTo>
                      <a:pt x="171" y="1"/>
                    </a:moveTo>
                    <a:cubicBezTo>
                      <a:pt x="77" y="1"/>
                      <a:pt x="1" y="77"/>
                      <a:pt x="1" y="170"/>
                    </a:cubicBezTo>
                    <a:cubicBezTo>
                      <a:pt x="1" y="264"/>
                      <a:pt x="77" y="340"/>
                      <a:pt x="171" y="340"/>
                    </a:cubicBezTo>
                    <a:lnTo>
                      <a:pt x="7268" y="340"/>
                    </a:lnTo>
                    <a:cubicBezTo>
                      <a:pt x="7362" y="340"/>
                      <a:pt x="7439" y="264"/>
                      <a:pt x="7439" y="170"/>
                    </a:cubicBezTo>
                    <a:cubicBezTo>
                      <a:pt x="7439" y="77"/>
                      <a:pt x="7362" y="1"/>
                      <a:pt x="7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8"/>
              <p:cNvSpPr/>
              <p:nvPr/>
            </p:nvSpPr>
            <p:spPr>
              <a:xfrm>
                <a:off x="2748900" y="2916400"/>
                <a:ext cx="64100" cy="64075"/>
              </a:xfrm>
              <a:custGeom>
                <a:rect b="b" l="l" r="r" t="t"/>
                <a:pathLst>
                  <a:path extrusionOk="0" h="2563" w="2564">
                    <a:moveTo>
                      <a:pt x="1282" y="0"/>
                    </a:moveTo>
                    <a:cubicBezTo>
                      <a:pt x="574" y="0"/>
                      <a:pt x="0" y="573"/>
                      <a:pt x="0" y="1281"/>
                    </a:cubicBezTo>
                    <a:cubicBezTo>
                      <a:pt x="0" y="1990"/>
                      <a:pt x="574" y="2563"/>
                      <a:pt x="1282" y="2563"/>
                    </a:cubicBezTo>
                    <a:cubicBezTo>
                      <a:pt x="1990" y="2563"/>
                      <a:pt x="2564" y="1990"/>
                      <a:pt x="2564" y="1281"/>
                    </a:cubicBezTo>
                    <a:cubicBezTo>
                      <a:pt x="2564" y="573"/>
                      <a:pt x="1990" y="0"/>
                      <a:pt x="12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8"/>
              <p:cNvSpPr/>
              <p:nvPr/>
            </p:nvSpPr>
            <p:spPr>
              <a:xfrm>
                <a:off x="1737250" y="2944150"/>
                <a:ext cx="575300" cy="290800"/>
              </a:xfrm>
              <a:custGeom>
                <a:rect b="b" l="l" r="r" t="t"/>
                <a:pathLst>
                  <a:path extrusionOk="0" h="11632" w="23012">
                    <a:moveTo>
                      <a:pt x="11558" y="0"/>
                    </a:moveTo>
                    <a:cubicBezTo>
                      <a:pt x="11512" y="0"/>
                      <a:pt x="11470" y="20"/>
                      <a:pt x="11437" y="50"/>
                    </a:cubicBezTo>
                    <a:cubicBezTo>
                      <a:pt x="11437" y="50"/>
                      <a:pt x="8598" y="2885"/>
                      <a:pt x="5758" y="5719"/>
                    </a:cubicBezTo>
                    <a:cubicBezTo>
                      <a:pt x="1" y="11470"/>
                      <a:pt x="1" y="11470"/>
                      <a:pt x="50" y="11586"/>
                    </a:cubicBezTo>
                    <a:lnTo>
                      <a:pt x="213" y="11520"/>
                    </a:lnTo>
                    <a:lnTo>
                      <a:pt x="338" y="11632"/>
                    </a:lnTo>
                    <a:cubicBezTo>
                      <a:pt x="505" y="11444"/>
                      <a:pt x="7767" y="4196"/>
                      <a:pt x="11628" y="341"/>
                    </a:cubicBezTo>
                    <a:lnTo>
                      <a:pt x="22842" y="341"/>
                    </a:lnTo>
                    <a:cubicBezTo>
                      <a:pt x="22935" y="341"/>
                      <a:pt x="23011" y="265"/>
                      <a:pt x="23011" y="170"/>
                    </a:cubicBezTo>
                    <a:cubicBezTo>
                      <a:pt x="23011" y="76"/>
                      <a:pt x="22935" y="0"/>
                      <a:pt x="228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8"/>
              <p:cNvSpPr/>
              <p:nvPr/>
            </p:nvSpPr>
            <p:spPr>
              <a:xfrm>
                <a:off x="2291225" y="2931375"/>
                <a:ext cx="73900" cy="34125"/>
              </a:xfrm>
              <a:custGeom>
                <a:rect b="b" l="l" r="r" t="t"/>
                <a:pathLst>
                  <a:path extrusionOk="0" h="1365" w="2956">
                    <a:moveTo>
                      <a:pt x="683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3" y="1365"/>
                    </a:cubicBezTo>
                    <a:lnTo>
                      <a:pt x="2274" y="1365"/>
                    </a:lnTo>
                    <a:cubicBezTo>
                      <a:pt x="2650" y="1365"/>
                      <a:pt x="2955" y="1060"/>
                      <a:pt x="2956" y="683"/>
                    </a:cubicBezTo>
                    <a:cubicBezTo>
                      <a:pt x="2956" y="306"/>
                      <a:pt x="2650" y="0"/>
                      <a:pt x="2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8"/>
              <p:cNvSpPr/>
              <p:nvPr/>
            </p:nvSpPr>
            <p:spPr>
              <a:xfrm>
                <a:off x="2406000" y="2931375"/>
                <a:ext cx="99775" cy="34125"/>
              </a:xfrm>
              <a:custGeom>
                <a:rect b="b" l="l" r="r" t="t"/>
                <a:pathLst>
                  <a:path extrusionOk="0" h="1365" w="3991">
                    <a:moveTo>
                      <a:pt x="684" y="0"/>
                    </a:moveTo>
                    <a:cubicBezTo>
                      <a:pt x="308" y="0"/>
                      <a:pt x="1" y="306"/>
                      <a:pt x="1" y="683"/>
                    </a:cubicBezTo>
                    <a:cubicBezTo>
                      <a:pt x="1" y="1059"/>
                      <a:pt x="308" y="1365"/>
                      <a:pt x="684" y="1365"/>
                    </a:cubicBezTo>
                    <a:lnTo>
                      <a:pt x="3309" y="1365"/>
                    </a:lnTo>
                    <a:cubicBezTo>
                      <a:pt x="3685" y="1365"/>
                      <a:pt x="3991" y="1060"/>
                      <a:pt x="3991" y="683"/>
                    </a:cubicBezTo>
                    <a:cubicBezTo>
                      <a:pt x="3991" y="306"/>
                      <a:pt x="3685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8"/>
              <p:cNvSpPr/>
              <p:nvPr/>
            </p:nvSpPr>
            <p:spPr>
              <a:xfrm>
                <a:off x="2546650" y="2931375"/>
                <a:ext cx="73925" cy="34125"/>
              </a:xfrm>
              <a:custGeom>
                <a:rect b="b" l="l" r="r" t="t"/>
                <a:pathLst>
                  <a:path extrusionOk="0" h="1365" w="2957">
                    <a:moveTo>
                      <a:pt x="684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4" y="1365"/>
                    </a:cubicBezTo>
                    <a:lnTo>
                      <a:pt x="2275" y="1365"/>
                    </a:lnTo>
                    <a:cubicBezTo>
                      <a:pt x="2651" y="1365"/>
                      <a:pt x="2957" y="1060"/>
                      <a:pt x="2957" y="683"/>
                    </a:cubicBezTo>
                    <a:cubicBezTo>
                      <a:pt x="2957" y="306"/>
                      <a:pt x="2651" y="0"/>
                      <a:pt x="2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8"/>
              <p:cNvSpPr/>
              <p:nvPr/>
            </p:nvSpPr>
            <p:spPr>
              <a:xfrm>
                <a:off x="1906550" y="3227925"/>
                <a:ext cx="563675" cy="151925"/>
              </a:xfrm>
              <a:custGeom>
                <a:rect b="b" l="l" r="r" t="t"/>
                <a:pathLst>
                  <a:path extrusionOk="0" h="6077" w="22547">
                    <a:moveTo>
                      <a:pt x="187" y="0"/>
                    </a:moveTo>
                    <a:cubicBezTo>
                      <a:pt x="144" y="0"/>
                      <a:pt x="100" y="17"/>
                      <a:pt x="67" y="50"/>
                    </a:cubicBezTo>
                    <a:cubicBezTo>
                      <a:pt x="1" y="118"/>
                      <a:pt x="1" y="225"/>
                      <a:pt x="67" y="292"/>
                    </a:cubicBezTo>
                    <a:lnTo>
                      <a:pt x="5802" y="6026"/>
                    </a:lnTo>
                    <a:cubicBezTo>
                      <a:pt x="5834" y="6059"/>
                      <a:pt x="5878" y="6076"/>
                      <a:pt x="5922" y="6076"/>
                    </a:cubicBezTo>
                    <a:lnTo>
                      <a:pt x="22376" y="6076"/>
                    </a:lnTo>
                    <a:cubicBezTo>
                      <a:pt x="22471" y="6076"/>
                      <a:pt x="22547" y="5999"/>
                      <a:pt x="22545" y="5904"/>
                    </a:cubicBezTo>
                    <a:cubicBezTo>
                      <a:pt x="22545" y="5811"/>
                      <a:pt x="22469" y="5735"/>
                      <a:pt x="22375" y="5735"/>
                    </a:cubicBezTo>
                    <a:lnTo>
                      <a:pt x="5992" y="5735"/>
                    </a:lnTo>
                    <a:lnTo>
                      <a:pt x="307" y="50"/>
                    </a:lnTo>
                    <a:cubicBezTo>
                      <a:pt x="274" y="17"/>
                      <a:pt x="230" y="0"/>
                      <a:pt x="1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8"/>
              <p:cNvSpPr/>
              <p:nvPr/>
            </p:nvSpPr>
            <p:spPr>
              <a:xfrm>
                <a:off x="2433925" y="3343500"/>
                <a:ext cx="64075" cy="64100"/>
              </a:xfrm>
              <a:custGeom>
                <a:rect b="b" l="l" r="r" t="t"/>
                <a:pathLst>
                  <a:path extrusionOk="0" h="2564" w="2563">
                    <a:moveTo>
                      <a:pt x="1281" y="1"/>
                    </a:moveTo>
                    <a:cubicBezTo>
                      <a:pt x="573" y="1"/>
                      <a:pt x="0" y="574"/>
                      <a:pt x="0" y="1283"/>
                    </a:cubicBezTo>
                    <a:cubicBezTo>
                      <a:pt x="0" y="1990"/>
                      <a:pt x="573" y="2563"/>
                      <a:pt x="1281" y="2563"/>
                    </a:cubicBezTo>
                    <a:cubicBezTo>
                      <a:pt x="1990" y="2563"/>
                      <a:pt x="2563" y="1990"/>
                      <a:pt x="2563" y="1283"/>
                    </a:cubicBezTo>
                    <a:cubicBezTo>
                      <a:pt x="2563" y="574"/>
                      <a:pt x="1990" y="1"/>
                      <a:pt x="1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8"/>
              <p:cNvSpPr/>
              <p:nvPr/>
            </p:nvSpPr>
            <p:spPr>
              <a:xfrm>
                <a:off x="1969350" y="2891575"/>
                <a:ext cx="113700" cy="113725"/>
              </a:xfrm>
              <a:custGeom>
                <a:rect b="b" l="l" r="r" t="t"/>
                <a:pathLst>
                  <a:path extrusionOk="0" h="4549" w="4548">
                    <a:moveTo>
                      <a:pt x="2274" y="1"/>
                    </a:moveTo>
                    <a:cubicBezTo>
                      <a:pt x="1019" y="1"/>
                      <a:pt x="1" y="1019"/>
                      <a:pt x="1" y="2274"/>
                    </a:cubicBezTo>
                    <a:cubicBezTo>
                      <a:pt x="1" y="3530"/>
                      <a:pt x="1019" y="4548"/>
                      <a:pt x="2274" y="4548"/>
                    </a:cubicBezTo>
                    <a:cubicBezTo>
                      <a:pt x="3530" y="4548"/>
                      <a:pt x="4547" y="3530"/>
                      <a:pt x="4547" y="2274"/>
                    </a:cubicBezTo>
                    <a:cubicBezTo>
                      <a:pt x="4547" y="1019"/>
                      <a:pt x="3530" y="1"/>
                      <a:pt x="2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18"/>
              <p:cNvSpPr/>
              <p:nvPr/>
            </p:nvSpPr>
            <p:spPr>
              <a:xfrm>
                <a:off x="1442275" y="3175350"/>
                <a:ext cx="113725" cy="113725"/>
              </a:xfrm>
              <a:custGeom>
                <a:rect b="b" l="l" r="r" t="t"/>
                <a:pathLst>
                  <a:path extrusionOk="0" h="4549" w="4549">
                    <a:moveTo>
                      <a:pt x="2275" y="1"/>
                    </a:moveTo>
                    <a:cubicBezTo>
                      <a:pt x="1020" y="1"/>
                      <a:pt x="1" y="1019"/>
                      <a:pt x="1" y="2275"/>
                    </a:cubicBezTo>
                    <a:cubicBezTo>
                      <a:pt x="1" y="3531"/>
                      <a:pt x="1020" y="4548"/>
                      <a:pt x="2275" y="4548"/>
                    </a:cubicBezTo>
                    <a:cubicBezTo>
                      <a:pt x="3531" y="4548"/>
                      <a:pt x="4549" y="3531"/>
                      <a:pt x="4549" y="2275"/>
                    </a:cubicBezTo>
                    <a:cubicBezTo>
                      <a:pt x="4549" y="1019"/>
                      <a:pt x="3531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8"/>
              <p:cNvSpPr/>
              <p:nvPr/>
            </p:nvSpPr>
            <p:spPr>
              <a:xfrm>
                <a:off x="1992225" y="3318725"/>
                <a:ext cx="124775" cy="113650"/>
              </a:xfrm>
              <a:custGeom>
                <a:rect b="b" l="l" r="r" t="t"/>
                <a:pathLst>
                  <a:path extrusionOk="0" h="4546" w="4991">
                    <a:moveTo>
                      <a:pt x="2496" y="0"/>
                    </a:moveTo>
                    <a:cubicBezTo>
                      <a:pt x="1914" y="0"/>
                      <a:pt x="1332" y="222"/>
                      <a:pt x="888" y="666"/>
                    </a:cubicBezTo>
                    <a:cubicBezTo>
                      <a:pt x="0" y="1553"/>
                      <a:pt x="0" y="2993"/>
                      <a:pt x="888" y="3880"/>
                    </a:cubicBezTo>
                    <a:cubicBezTo>
                      <a:pt x="1332" y="4324"/>
                      <a:pt x="1914" y="4546"/>
                      <a:pt x="2496" y="4546"/>
                    </a:cubicBezTo>
                    <a:cubicBezTo>
                      <a:pt x="3078" y="4546"/>
                      <a:pt x="3660" y="4324"/>
                      <a:pt x="4103" y="3880"/>
                    </a:cubicBezTo>
                    <a:cubicBezTo>
                      <a:pt x="4990" y="2993"/>
                      <a:pt x="4990" y="1554"/>
                      <a:pt x="4103" y="666"/>
                    </a:cubicBezTo>
                    <a:cubicBezTo>
                      <a:pt x="3660" y="222"/>
                      <a:pt x="3078" y="0"/>
                      <a:pt x="24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8"/>
              <p:cNvSpPr/>
              <p:nvPr/>
            </p:nvSpPr>
            <p:spPr>
              <a:xfrm>
                <a:off x="1685600" y="3175350"/>
                <a:ext cx="113675" cy="113725"/>
              </a:xfrm>
              <a:custGeom>
                <a:rect b="b" l="l" r="r" t="t"/>
                <a:pathLst>
                  <a:path extrusionOk="0" h="4549" w="4547">
                    <a:moveTo>
                      <a:pt x="2273" y="1"/>
                    </a:moveTo>
                    <a:cubicBezTo>
                      <a:pt x="1018" y="1"/>
                      <a:pt x="0" y="1019"/>
                      <a:pt x="0" y="2275"/>
                    </a:cubicBezTo>
                    <a:cubicBezTo>
                      <a:pt x="0" y="3531"/>
                      <a:pt x="1018" y="4548"/>
                      <a:pt x="2273" y="4548"/>
                    </a:cubicBezTo>
                    <a:cubicBezTo>
                      <a:pt x="3529" y="4548"/>
                      <a:pt x="4547" y="3531"/>
                      <a:pt x="4547" y="2275"/>
                    </a:cubicBezTo>
                    <a:cubicBezTo>
                      <a:pt x="4547" y="1019"/>
                      <a:pt x="3529" y="1"/>
                      <a:pt x="2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4" name="Google Shape;474;p18"/>
            <p:cNvGrpSpPr/>
            <p:nvPr/>
          </p:nvGrpSpPr>
          <p:grpSpPr>
            <a:xfrm rot="-5400000">
              <a:off x="7589864" y="3778642"/>
              <a:ext cx="2454188" cy="427974"/>
              <a:chOff x="4249200" y="1851850"/>
              <a:chExt cx="2083175" cy="363275"/>
            </a:xfrm>
          </p:grpSpPr>
          <p:sp>
            <p:nvSpPr>
              <p:cNvPr id="475" name="Google Shape;475;p18"/>
              <p:cNvSpPr/>
              <p:nvPr/>
            </p:nvSpPr>
            <p:spPr>
              <a:xfrm>
                <a:off x="4308925" y="2086325"/>
                <a:ext cx="1707600" cy="128800"/>
              </a:xfrm>
              <a:custGeom>
                <a:rect b="b" l="l" r="r" t="t"/>
                <a:pathLst>
                  <a:path extrusionOk="0" h="5152" w="68304">
                    <a:moveTo>
                      <a:pt x="32499" y="1"/>
                    </a:moveTo>
                    <a:lnTo>
                      <a:pt x="27650" y="4851"/>
                    </a:lnTo>
                    <a:lnTo>
                      <a:pt x="0" y="4851"/>
                    </a:lnTo>
                    <a:lnTo>
                      <a:pt x="0" y="5152"/>
                    </a:lnTo>
                    <a:lnTo>
                      <a:pt x="27775" y="5152"/>
                    </a:lnTo>
                    <a:lnTo>
                      <a:pt x="32624" y="302"/>
                    </a:lnTo>
                    <a:lnTo>
                      <a:pt x="68303" y="302"/>
                    </a:lnTo>
                    <a:lnTo>
                      <a:pt x="683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8"/>
              <p:cNvSpPr/>
              <p:nvPr/>
            </p:nvSpPr>
            <p:spPr>
              <a:xfrm>
                <a:off x="4249200" y="1888950"/>
                <a:ext cx="1901425" cy="255925"/>
              </a:xfrm>
              <a:custGeom>
                <a:rect b="b" l="l" r="r" t="t"/>
                <a:pathLst>
                  <a:path extrusionOk="0" h="10237" w="76057">
                    <a:moveTo>
                      <a:pt x="56808" y="0"/>
                    </a:moveTo>
                    <a:lnTo>
                      <a:pt x="46873" y="9935"/>
                    </a:lnTo>
                    <a:lnTo>
                      <a:pt x="27055" y="9935"/>
                    </a:lnTo>
                    <a:lnTo>
                      <a:pt x="22244" y="5124"/>
                    </a:lnTo>
                    <a:lnTo>
                      <a:pt x="1" y="5124"/>
                    </a:lnTo>
                    <a:lnTo>
                      <a:pt x="1" y="5425"/>
                    </a:lnTo>
                    <a:lnTo>
                      <a:pt x="22119" y="5425"/>
                    </a:lnTo>
                    <a:lnTo>
                      <a:pt x="26930" y="10237"/>
                    </a:lnTo>
                    <a:lnTo>
                      <a:pt x="46998" y="10237"/>
                    </a:lnTo>
                    <a:lnTo>
                      <a:pt x="56933" y="301"/>
                    </a:lnTo>
                    <a:lnTo>
                      <a:pt x="76056" y="301"/>
                    </a:lnTo>
                    <a:lnTo>
                      <a:pt x="760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8"/>
              <p:cNvSpPr/>
              <p:nvPr/>
            </p:nvSpPr>
            <p:spPr>
              <a:xfrm>
                <a:off x="5884550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0" y="0"/>
                    </a:moveTo>
                    <a:lnTo>
                      <a:pt x="0" y="3270"/>
                    </a:lnTo>
                    <a:lnTo>
                      <a:pt x="2832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8"/>
              <p:cNvSpPr/>
              <p:nvPr/>
            </p:nvSpPr>
            <p:spPr>
              <a:xfrm>
                <a:off x="5978825" y="1851850"/>
                <a:ext cx="70775" cy="81775"/>
              </a:xfrm>
              <a:custGeom>
                <a:rect b="b" l="l" r="r" t="t"/>
                <a:pathLst>
                  <a:path extrusionOk="0" h="3271" w="2831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8"/>
              <p:cNvSpPr/>
              <p:nvPr/>
            </p:nvSpPr>
            <p:spPr>
              <a:xfrm>
                <a:off x="6073075" y="1851850"/>
                <a:ext cx="70800" cy="81775"/>
              </a:xfrm>
              <a:custGeom>
                <a:rect b="b" l="l" r="r" t="t"/>
                <a:pathLst>
                  <a:path extrusionOk="0" h="3271" w="2832">
                    <a:moveTo>
                      <a:pt x="1" y="0"/>
                    </a:moveTo>
                    <a:lnTo>
                      <a:pt x="1" y="3270"/>
                    </a:lnTo>
                    <a:lnTo>
                      <a:pt x="2832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8"/>
              <p:cNvSpPr/>
              <p:nvPr/>
            </p:nvSpPr>
            <p:spPr>
              <a:xfrm>
                <a:off x="6167325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1" y="0"/>
                    </a:moveTo>
                    <a:lnTo>
                      <a:pt x="1" y="3270"/>
                    </a:lnTo>
                    <a:lnTo>
                      <a:pt x="2833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8"/>
              <p:cNvSpPr/>
              <p:nvPr/>
            </p:nvSpPr>
            <p:spPr>
              <a:xfrm>
                <a:off x="6261625" y="1851850"/>
                <a:ext cx="70750" cy="81775"/>
              </a:xfrm>
              <a:custGeom>
                <a:rect b="b" l="l" r="r" t="t"/>
                <a:pathLst>
                  <a:path extrusionOk="0" h="3271" w="2830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82" name="Google Shape;48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1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flipH="1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86" name="Google Shape;486;p19"/>
          <p:cNvGrpSpPr/>
          <p:nvPr/>
        </p:nvGrpSpPr>
        <p:grpSpPr>
          <a:xfrm rot="5400000">
            <a:off x="7605912" y="1048130"/>
            <a:ext cx="2383645" cy="287406"/>
            <a:chOff x="4285100" y="1725050"/>
            <a:chExt cx="1548425" cy="186700"/>
          </a:xfrm>
        </p:grpSpPr>
        <p:sp>
          <p:nvSpPr>
            <p:cNvPr id="487" name="Google Shape;487;p19"/>
            <p:cNvSpPr/>
            <p:nvPr/>
          </p:nvSpPr>
          <p:spPr>
            <a:xfrm>
              <a:off x="4285100" y="1725050"/>
              <a:ext cx="1548425" cy="186700"/>
            </a:xfrm>
            <a:custGeom>
              <a:rect b="b" l="l" r="r" t="t"/>
              <a:pathLst>
                <a:path extrusionOk="0" h="7468" w="61937">
                  <a:moveTo>
                    <a:pt x="38840" y="1"/>
                  </a:moveTo>
                  <a:lnTo>
                    <a:pt x="31676" y="7165"/>
                  </a:lnTo>
                  <a:lnTo>
                    <a:pt x="1" y="7165"/>
                  </a:lnTo>
                  <a:lnTo>
                    <a:pt x="1" y="7467"/>
                  </a:lnTo>
                  <a:lnTo>
                    <a:pt x="31800" y="7467"/>
                  </a:lnTo>
                  <a:lnTo>
                    <a:pt x="38965" y="303"/>
                  </a:lnTo>
                  <a:lnTo>
                    <a:pt x="61936" y="303"/>
                  </a:lnTo>
                  <a:lnTo>
                    <a:pt x="6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4765500" y="1743500"/>
              <a:ext cx="84325" cy="84350"/>
            </a:xfrm>
            <a:custGeom>
              <a:rect b="b" l="l" r="r" t="t"/>
              <a:pathLst>
                <a:path extrusionOk="0" h="3374" w="3373">
                  <a:moveTo>
                    <a:pt x="1686" y="1"/>
                  </a:moveTo>
                  <a:cubicBezTo>
                    <a:pt x="756" y="1"/>
                    <a:pt x="0" y="755"/>
                    <a:pt x="0" y="1687"/>
                  </a:cubicBezTo>
                  <a:cubicBezTo>
                    <a:pt x="0" y="2619"/>
                    <a:pt x="756" y="3373"/>
                    <a:pt x="1686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1"/>
                    <a:pt x="1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4896900" y="1760250"/>
              <a:ext cx="50850" cy="50850"/>
            </a:xfrm>
            <a:custGeom>
              <a:rect b="b" l="l" r="r" t="t"/>
              <a:pathLst>
                <a:path extrusionOk="0" h="2034" w="2034">
                  <a:moveTo>
                    <a:pt x="1017" y="303"/>
                  </a:moveTo>
                  <a:cubicBezTo>
                    <a:pt x="1412" y="303"/>
                    <a:pt x="1732" y="623"/>
                    <a:pt x="1732" y="1017"/>
                  </a:cubicBezTo>
                  <a:cubicBezTo>
                    <a:pt x="1732" y="1412"/>
                    <a:pt x="1412" y="1732"/>
                    <a:pt x="1017" y="1732"/>
                  </a:cubicBezTo>
                  <a:cubicBezTo>
                    <a:pt x="623" y="1732"/>
                    <a:pt x="303" y="1412"/>
                    <a:pt x="303" y="1017"/>
                  </a:cubicBezTo>
                  <a:cubicBezTo>
                    <a:pt x="303" y="623"/>
                    <a:pt x="623" y="303"/>
                    <a:pt x="1017" y="303"/>
                  </a:cubicBezTo>
                  <a:close/>
                  <a:moveTo>
                    <a:pt x="1017" y="0"/>
                  </a:moveTo>
                  <a:cubicBezTo>
                    <a:pt x="457" y="0"/>
                    <a:pt x="0" y="456"/>
                    <a:pt x="0" y="1017"/>
                  </a:cubicBezTo>
                  <a:cubicBezTo>
                    <a:pt x="0" y="1578"/>
                    <a:pt x="457" y="2033"/>
                    <a:pt x="1017" y="2033"/>
                  </a:cubicBezTo>
                  <a:cubicBezTo>
                    <a:pt x="1577" y="2033"/>
                    <a:pt x="2033" y="1577"/>
                    <a:pt x="2033" y="1017"/>
                  </a:cubicBezTo>
                  <a:cubicBezTo>
                    <a:pt x="2033" y="457"/>
                    <a:pt x="1577" y="0"/>
                    <a:pt x="1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4985075" y="1764025"/>
              <a:ext cx="43275" cy="43300"/>
            </a:xfrm>
            <a:custGeom>
              <a:rect b="b" l="l" r="r" t="t"/>
              <a:pathLst>
                <a:path extrusionOk="0" h="1732" w="1731">
                  <a:moveTo>
                    <a:pt x="866" y="1"/>
                  </a:moveTo>
                  <a:cubicBezTo>
                    <a:pt x="387" y="1"/>
                    <a:pt x="0" y="388"/>
                    <a:pt x="0" y="866"/>
                  </a:cubicBezTo>
                  <a:cubicBezTo>
                    <a:pt x="0" y="1344"/>
                    <a:pt x="387" y="1731"/>
                    <a:pt x="866" y="1731"/>
                  </a:cubicBezTo>
                  <a:cubicBezTo>
                    <a:pt x="1344" y="1731"/>
                    <a:pt x="1731" y="1344"/>
                    <a:pt x="1731" y="866"/>
                  </a:cubicBezTo>
                  <a:cubicBezTo>
                    <a:pt x="1731" y="388"/>
                    <a:pt x="1343" y="1"/>
                    <a:pt x="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5069400" y="17640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7" y="1"/>
                  </a:moveTo>
                  <a:cubicBezTo>
                    <a:pt x="389" y="1"/>
                    <a:pt x="1" y="388"/>
                    <a:pt x="1" y="866"/>
                  </a:cubicBezTo>
                  <a:cubicBezTo>
                    <a:pt x="1" y="1344"/>
                    <a:pt x="389" y="1731"/>
                    <a:pt x="867" y="1731"/>
                  </a:cubicBezTo>
                  <a:cubicBezTo>
                    <a:pt x="1345" y="1731"/>
                    <a:pt x="1732" y="1344"/>
                    <a:pt x="1732" y="866"/>
                  </a:cubicBezTo>
                  <a:cubicBezTo>
                    <a:pt x="1732" y="388"/>
                    <a:pt x="1345" y="1"/>
                    <a:pt x="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19"/>
          <p:cNvGrpSpPr/>
          <p:nvPr/>
        </p:nvGrpSpPr>
        <p:grpSpPr>
          <a:xfrm>
            <a:off x="130125" y="4604000"/>
            <a:ext cx="1622200" cy="437575"/>
            <a:chOff x="3109550" y="3432375"/>
            <a:chExt cx="1622200" cy="437575"/>
          </a:xfrm>
        </p:grpSpPr>
        <p:sp>
          <p:nvSpPr>
            <p:cNvPr id="493" name="Google Shape;493;p19"/>
            <p:cNvSpPr/>
            <p:nvPr/>
          </p:nvSpPr>
          <p:spPr>
            <a:xfrm>
              <a:off x="3980725" y="3817350"/>
              <a:ext cx="727150" cy="7350"/>
            </a:xfrm>
            <a:custGeom>
              <a:rect b="b" l="l" r="r" t="t"/>
              <a:pathLst>
                <a:path extrusionOk="0" h="294" w="29086">
                  <a:moveTo>
                    <a:pt x="148" y="0"/>
                  </a:moveTo>
                  <a:cubicBezTo>
                    <a:pt x="66" y="0"/>
                    <a:pt x="1" y="65"/>
                    <a:pt x="1" y="147"/>
                  </a:cubicBezTo>
                  <a:cubicBezTo>
                    <a:pt x="1" y="228"/>
                    <a:pt x="66" y="294"/>
                    <a:pt x="148" y="294"/>
                  </a:cubicBezTo>
                  <a:lnTo>
                    <a:pt x="28937" y="294"/>
                  </a:lnTo>
                  <a:cubicBezTo>
                    <a:pt x="29019" y="294"/>
                    <a:pt x="29084" y="226"/>
                    <a:pt x="29085" y="147"/>
                  </a:cubicBezTo>
                  <a:cubicBezTo>
                    <a:pt x="29085" y="65"/>
                    <a:pt x="29020" y="0"/>
                    <a:pt x="28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4676550" y="3793425"/>
              <a:ext cx="55200" cy="55200"/>
            </a:xfrm>
            <a:custGeom>
              <a:rect b="b" l="l" r="r" t="t"/>
              <a:pathLst>
                <a:path extrusionOk="0" h="2208" w="2208">
                  <a:moveTo>
                    <a:pt x="1104" y="0"/>
                  </a:moveTo>
                  <a:cubicBezTo>
                    <a:pt x="495" y="0"/>
                    <a:pt x="1" y="494"/>
                    <a:pt x="1" y="1104"/>
                  </a:cubicBezTo>
                  <a:cubicBezTo>
                    <a:pt x="1" y="1713"/>
                    <a:pt x="495" y="2207"/>
                    <a:pt x="1104" y="2207"/>
                  </a:cubicBezTo>
                  <a:cubicBezTo>
                    <a:pt x="1713" y="2207"/>
                    <a:pt x="2208" y="1713"/>
                    <a:pt x="2208" y="1104"/>
                  </a:cubicBezTo>
                  <a:cubicBezTo>
                    <a:pt x="2208" y="494"/>
                    <a:pt x="1713" y="0"/>
                    <a:pt x="1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3154450" y="3477650"/>
              <a:ext cx="347750" cy="347050"/>
            </a:xfrm>
            <a:custGeom>
              <a:rect b="b" l="l" r="r" t="t"/>
              <a:pathLst>
                <a:path extrusionOk="0" h="13882" w="13910">
                  <a:moveTo>
                    <a:pt x="162" y="0"/>
                  </a:moveTo>
                  <a:cubicBezTo>
                    <a:pt x="124" y="0"/>
                    <a:pt x="86" y="15"/>
                    <a:pt x="57" y="43"/>
                  </a:cubicBezTo>
                  <a:cubicBezTo>
                    <a:pt x="1" y="100"/>
                    <a:pt x="1" y="193"/>
                    <a:pt x="57" y="251"/>
                  </a:cubicBezTo>
                  <a:lnTo>
                    <a:pt x="13645" y="13838"/>
                  </a:lnTo>
                  <a:cubicBezTo>
                    <a:pt x="13674" y="13866"/>
                    <a:pt x="13711" y="13882"/>
                    <a:pt x="13749" y="13882"/>
                  </a:cubicBezTo>
                  <a:cubicBezTo>
                    <a:pt x="13787" y="13882"/>
                    <a:pt x="13824" y="13866"/>
                    <a:pt x="13852" y="13838"/>
                  </a:cubicBezTo>
                  <a:cubicBezTo>
                    <a:pt x="13910" y="13781"/>
                    <a:pt x="13910" y="13687"/>
                    <a:pt x="13852" y="13629"/>
                  </a:cubicBezTo>
                  <a:lnTo>
                    <a:pt x="266" y="43"/>
                  </a:lnTo>
                  <a:cubicBezTo>
                    <a:pt x="237" y="15"/>
                    <a:pt x="199" y="0"/>
                    <a:pt x="1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3483475" y="3806300"/>
              <a:ext cx="63625" cy="29400"/>
            </a:xfrm>
            <a:custGeom>
              <a:rect b="b" l="l" r="r" t="t"/>
              <a:pathLst>
                <a:path extrusionOk="0" h="1176" w="2545">
                  <a:moveTo>
                    <a:pt x="588" y="1"/>
                  </a:moveTo>
                  <a:cubicBezTo>
                    <a:pt x="263" y="1"/>
                    <a:pt x="1" y="264"/>
                    <a:pt x="1" y="589"/>
                  </a:cubicBezTo>
                  <a:cubicBezTo>
                    <a:pt x="1" y="913"/>
                    <a:pt x="263" y="1176"/>
                    <a:pt x="588" y="1176"/>
                  </a:cubicBezTo>
                  <a:lnTo>
                    <a:pt x="1957" y="1176"/>
                  </a:lnTo>
                  <a:cubicBezTo>
                    <a:pt x="2283" y="1176"/>
                    <a:pt x="2545" y="913"/>
                    <a:pt x="2545" y="589"/>
                  </a:cubicBezTo>
                  <a:cubicBezTo>
                    <a:pt x="2545" y="264"/>
                    <a:pt x="2283" y="1"/>
                    <a:pt x="1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3605675" y="3806300"/>
              <a:ext cx="271225" cy="29400"/>
            </a:xfrm>
            <a:custGeom>
              <a:rect b="b" l="l" r="r" t="t"/>
              <a:pathLst>
                <a:path extrusionOk="0" h="1176" w="10849">
                  <a:moveTo>
                    <a:pt x="587" y="1"/>
                  </a:moveTo>
                  <a:cubicBezTo>
                    <a:pt x="264" y="1"/>
                    <a:pt x="0" y="264"/>
                    <a:pt x="0" y="589"/>
                  </a:cubicBezTo>
                  <a:cubicBezTo>
                    <a:pt x="0" y="913"/>
                    <a:pt x="264" y="1176"/>
                    <a:pt x="587" y="1176"/>
                  </a:cubicBezTo>
                  <a:lnTo>
                    <a:pt x="3666" y="1176"/>
                  </a:lnTo>
                  <a:cubicBezTo>
                    <a:pt x="3990" y="1176"/>
                    <a:pt x="4253" y="913"/>
                    <a:pt x="4253" y="589"/>
                  </a:cubicBezTo>
                  <a:cubicBezTo>
                    <a:pt x="4253" y="264"/>
                    <a:pt x="3990" y="1"/>
                    <a:pt x="3666" y="1"/>
                  </a:cubicBezTo>
                  <a:close/>
                  <a:moveTo>
                    <a:pt x="7184" y="1"/>
                  </a:moveTo>
                  <a:cubicBezTo>
                    <a:pt x="6859" y="1"/>
                    <a:pt x="6597" y="264"/>
                    <a:pt x="6597" y="589"/>
                  </a:cubicBezTo>
                  <a:cubicBezTo>
                    <a:pt x="6597" y="913"/>
                    <a:pt x="6859" y="1176"/>
                    <a:pt x="7184" y="1176"/>
                  </a:cubicBezTo>
                  <a:lnTo>
                    <a:pt x="10262" y="1176"/>
                  </a:lnTo>
                  <a:cubicBezTo>
                    <a:pt x="10587" y="1176"/>
                    <a:pt x="10849" y="913"/>
                    <a:pt x="10849" y="589"/>
                  </a:cubicBezTo>
                  <a:cubicBezTo>
                    <a:pt x="10849" y="264"/>
                    <a:pt x="10587" y="1"/>
                    <a:pt x="10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3935475" y="3806300"/>
              <a:ext cx="63625" cy="29400"/>
            </a:xfrm>
            <a:custGeom>
              <a:rect b="b" l="l" r="r" t="t"/>
              <a:pathLst>
                <a:path extrusionOk="0" h="1176" w="2545">
                  <a:moveTo>
                    <a:pt x="588" y="1"/>
                  </a:moveTo>
                  <a:cubicBezTo>
                    <a:pt x="263" y="1"/>
                    <a:pt x="1" y="264"/>
                    <a:pt x="1" y="589"/>
                  </a:cubicBezTo>
                  <a:cubicBezTo>
                    <a:pt x="1" y="913"/>
                    <a:pt x="264" y="1176"/>
                    <a:pt x="588" y="1176"/>
                  </a:cubicBezTo>
                  <a:lnTo>
                    <a:pt x="1958" y="1176"/>
                  </a:lnTo>
                  <a:cubicBezTo>
                    <a:pt x="2282" y="1176"/>
                    <a:pt x="2545" y="913"/>
                    <a:pt x="2545" y="589"/>
                  </a:cubicBezTo>
                  <a:cubicBezTo>
                    <a:pt x="2545" y="264"/>
                    <a:pt x="2283" y="1"/>
                    <a:pt x="19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3109550" y="3432375"/>
              <a:ext cx="97875" cy="97875"/>
            </a:xfrm>
            <a:custGeom>
              <a:rect b="b" l="l" r="r" t="t"/>
              <a:pathLst>
                <a:path extrusionOk="0" h="3915" w="3915">
                  <a:moveTo>
                    <a:pt x="1958" y="1"/>
                  </a:moveTo>
                  <a:cubicBezTo>
                    <a:pt x="877" y="1"/>
                    <a:pt x="1" y="877"/>
                    <a:pt x="1" y="1958"/>
                  </a:cubicBezTo>
                  <a:cubicBezTo>
                    <a:pt x="1" y="3038"/>
                    <a:pt x="877" y="3915"/>
                    <a:pt x="1958" y="3915"/>
                  </a:cubicBezTo>
                  <a:cubicBezTo>
                    <a:pt x="3039" y="3915"/>
                    <a:pt x="3914" y="3038"/>
                    <a:pt x="3914" y="1958"/>
                  </a:cubicBezTo>
                  <a:cubicBezTo>
                    <a:pt x="3914" y="877"/>
                    <a:pt x="3039" y="1"/>
                    <a:pt x="19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4183025" y="3772075"/>
              <a:ext cx="97875" cy="97875"/>
            </a:xfrm>
            <a:custGeom>
              <a:rect b="b" l="l" r="r" t="t"/>
              <a:pathLst>
                <a:path extrusionOk="0" h="3915" w="3915">
                  <a:moveTo>
                    <a:pt x="1957" y="1"/>
                  </a:moveTo>
                  <a:cubicBezTo>
                    <a:pt x="877" y="1"/>
                    <a:pt x="1" y="876"/>
                    <a:pt x="1" y="1958"/>
                  </a:cubicBezTo>
                  <a:cubicBezTo>
                    <a:pt x="1" y="3038"/>
                    <a:pt x="877" y="3915"/>
                    <a:pt x="1957" y="3915"/>
                  </a:cubicBezTo>
                  <a:cubicBezTo>
                    <a:pt x="3038" y="3915"/>
                    <a:pt x="3914" y="3038"/>
                    <a:pt x="3914" y="1958"/>
                  </a:cubicBezTo>
                  <a:cubicBezTo>
                    <a:pt x="3914" y="876"/>
                    <a:pt x="3038" y="1"/>
                    <a:pt x="1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4392475" y="3772075"/>
              <a:ext cx="97850" cy="97875"/>
            </a:xfrm>
            <a:custGeom>
              <a:rect b="b" l="l" r="r" t="t"/>
              <a:pathLst>
                <a:path extrusionOk="0" h="3915" w="3914">
                  <a:moveTo>
                    <a:pt x="1957" y="1"/>
                  </a:moveTo>
                  <a:cubicBezTo>
                    <a:pt x="876" y="1"/>
                    <a:pt x="0" y="876"/>
                    <a:pt x="0" y="1958"/>
                  </a:cubicBezTo>
                  <a:cubicBezTo>
                    <a:pt x="0" y="3038"/>
                    <a:pt x="876" y="3915"/>
                    <a:pt x="1957" y="3915"/>
                  </a:cubicBezTo>
                  <a:cubicBezTo>
                    <a:pt x="3038" y="3915"/>
                    <a:pt x="3914" y="3038"/>
                    <a:pt x="3914" y="1958"/>
                  </a:cubicBezTo>
                  <a:cubicBezTo>
                    <a:pt x="3914" y="876"/>
                    <a:pt x="3038" y="1"/>
                    <a:pt x="1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20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flipH="1"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06" name="Google Shape;506;p20"/>
          <p:cNvGrpSpPr/>
          <p:nvPr/>
        </p:nvGrpSpPr>
        <p:grpSpPr>
          <a:xfrm>
            <a:off x="-76200" y="51338"/>
            <a:ext cx="9140088" cy="5042738"/>
            <a:chOff x="-76200" y="51338"/>
            <a:chExt cx="9140088" cy="5042738"/>
          </a:xfrm>
        </p:grpSpPr>
        <p:grpSp>
          <p:nvGrpSpPr>
            <p:cNvPr id="507" name="Google Shape;507;p20"/>
            <p:cNvGrpSpPr/>
            <p:nvPr/>
          </p:nvGrpSpPr>
          <p:grpSpPr>
            <a:xfrm rot="5400000">
              <a:off x="7611325" y="959250"/>
              <a:ext cx="2360475" cy="544650"/>
              <a:chOff x="1492450" y="1911750"/>
              <a:chExt cx="2360475" cy="544650"/>
            </a:xfrm>
          </p:grpSpPr>
          <p:sp>
            <p:nvSpPr>
              <p:cNvPr id="508" name="Google Shape;508;p20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0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0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0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0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0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0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0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0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0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0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0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0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0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0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0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0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0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0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0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0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0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0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0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0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0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0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0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0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7" name="Google Shape;537;p20"/>
            <p:cNvGrpSpPr/>
            <p:nvPr/>
          </p:nvGrpSpPr>
          <p:grpSpPr>
            <a:xfrm>
              <a:off x="-76200" y="4604000"/>
              <a:ext cx="2083175" cy="490075"/>
              <a:chOff x="4249200" y="1725050"/>
              <a:chExt cx="2083175" cy="490075"/>
            </a:xfrm>
          </p:grpSpPr>
          <p:sp>
            <p:nvSpPr>
              <p:cNvPr id="538" name="Google Shape;538;p20"/>
              <p:cNvSpPr/>
              <p:nvPr/>
            </p:nvSpPr>
            <p:spPr>
              <a:xfrm>
                <a:off x="4308925" y="2086325"/>
                <a:ext cx="1707600" cy="128800"/>
              </a:xfrm>
              <a:custGeom>
                <a:rect b="b" l="l" r="r" t="t"/>
                <a:pathLst>
                  <a:path extrusionOk="0" h="5152" w="68304">
                    <a:moveTo>
                      <a:pt x="32499" y="1"/>
                    </a:moveTo>
                    <a:lnTo>
                      <a:pt x="27650" y="4851"/>
                    </a:lnTo>
                    <a:lnTo>
                      <a:pt x="0" y="4851"/>
                    </a:lnTo>
                    <a:lnTo>
                      <a:pt x="0" y="5152"/>
                    </a:lnTo>
                    <a:lnTo>
                      <a:pt x="27775" y="5152"/>
                    </a:lnTo>
                    <a:lnTo>
                      <a:pt x="32624" y="302"/>
                    </a:lnTo>
                    <a:lnTo>
                      <a:pt x="68303" y="302"/>
                    </a:lnTo>
                    <a:lnTo>
                      <a:pt x="683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0"/>
              <p:cNvSpPr/>
              <p:nvPr/>
            </p:nvSpPr>
            <p:spPr>
              <a:xfrm>
                <a:off x="4249200" y="1888950"/>
                <a:ext cx="1901425" cy="255925"/>
              </a:xfrm>
              <a:custGeom>
                <a:rect b="b" l="l" r="r" t="t"/>
                <a:pathLst>
                  <a:path extrusionOk="0" h="10237" w="76057">
                    <a:moveTo>
                      <a:pt x="56808" y="0"/>
                    </a:moveTo>
                    <a:lnTo>
                      <a:pt x="46873" y="9935"/>
                    </a:lnTo>
                    <a:lnTo>
                      <a:pt x="27055" y="9935"/>
                    </a:lnTo>
                    <a:lnTo>
                      <a:pt x="22244" y="5124"/>
                    </a:lnTo>
                    <a:lnTo>
                      <a:pt x="1" y="5124"/>
                    </a:lnTo>
                    <a:lnTo>
                      <a:pt x="1" y="5425"/>
                    </a:lnTo>
                    <a:lnTo>
                      <a:pt x="22119" y="5425"/>
                    </a:lnTo>
                    <a:lnTo>
                      <a:pt x="26930" y="10237"/>
                    </a:lnTo>
                    <a:lnTo>
                      <a:pt x="46998" y="10237"/>
                    </a:lnTo>
                    <a:lnTo>
                      <a:pt x="56933" y="301"/>
                    </a:lnTo>
                    <a:lnTo>
                      <a:pt x="76056" y="301"/>
                    </a:lnTo>
                    <a:lnTo>
                      <a:pt x="760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0"/>
              <p:cNvSpPr/>
              <p:nvPr/>
            </p:nvSpPr>
            <p:spPr>
              <a:xfrm>
                <a:off x="4285100" y="1725050"/>
                <a:ext cx="1548425" cy="186700"/>
              </a:xfrm>
              <a:custGeom>
                <a:rect b="b" l="l" r="r" t="t"/>
                <a:pathLst>
                  <a:path extrusionOk="0" h="7468" w="61937">
                    <a:moveTo>
                      <a:pt x="38840" y="1"/>
                    </a:moveTo>
                    <a:lnTo>
                      <a:pt x="31676" y="7165"/>
                    </a:lnTo>
                    <a:lnTo>
                      <a:pt x="1" y="7165"/>
                    </a:lnTo>
                    <a:lnTo>
                      <a:pt x="1" y="7467"/>
                    </a:lnTo>
                    <a:lnTo>
                      <a:pt x="31800" y="7467"/>
                    </a:lnTo>
                    <a:lnTo>
                      <a:pt x="38965" y="303"/>
                    </a:lnTo>
                    <a:lnTo>
                      <a:pt x="61936" y="303"/>
                    </a:lnTo>
                    <a:lnTo>
                      <a:pt x="61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0"/>
              <p:cNvSpPr/>
              <p:nvPr/>
            </p:nvSpPr>
            <p:spPr>
              <a:xfrm>
                <a:off x="5884550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0" y="0"/>
                    </a:moveTo>
                    <a:lnTo>
                      <a:pt x="0" y="3270"/>
                    </a:lnTo>
                    <a:lnTo>
                      <a:pt x="2832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0"/>
              <p:cNvSpPr/>
              <p:nvPr/>
            </p:nvSpPr>
            <p:spPr>
              <a:xfrm>
                <a:off x="5978825" y="1851850"/>
                <a:ext cx="70775" cy="81775"/>
              </a:xfrm>
              <a:custGeom>
                <a:rect b="b" l="l" r="r" t="t"/>
                <a:pathLst>
                  <a:path extrusionOk="0" h="3271" w="2831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0"/>
              <p:cNvSpPr/>
              <p:nvPr/>
            </p:nvSpPr>
            <p:spPr>
              <a:xfrm>
                <a:off x="6073075" y="1851850"/>
                <a:ext cx="70800" cy="81775"/>
              </a:xfrm>
              <a:custGeom>
                <a:rect b="b" l="l" r="r" t="t"/>
                <a:pathLst>
                  <a:path extrusionOk="0" h="3271" w="2832">
                    <a:moveTo>
                      <a:pt x="1" y="0"/>
                    </a:moveTo>
                    <a:lnTo>
                      <a:pt x="1" y="3270"/>
                    </a:lnTo>
                    <a:lnTo>
                      <a:pt x="2832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0"/>
              <p:cNvSpPr/>
              <p:nvPr/>
            </p:nvSpPr>
            <p:spPr>
              <a:xfrm>
                <a:off x="6167325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1" y="0"/>
                    </a:moveTo>
                    <a:lnTo>
                      <a:pt x="1" y="3270"/>
                    </a:lnTo>
                    <a:lnTo>
                      <a:pt x="2833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0"/>
              <p:cNvSpPr/>
              <p:nvPr/>
            </p:nvSpPr>
            <p:spPr>
              <a:xfrm>
                <a:off x="6261625" y="1851850"/>
                <a:ext cx="70750" cy="81775"/>
              </a:xfrm>
              <a:custGeom>
                <a:rect b="b" l="l" r="r" t="t"/>
                <a:pathLst>
                  <a:path extrusionOk="0" h="3271" w="2830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0"/>
              <p:cNvSpPr/>
              <p:nvPr/>
            </p:nvSpPr>
            <p:spPr>
              <a:xfrm>
                <a:off x="4765500" y="1743500"/>
                <a:ext cx="84325" cy="84350"/>
              </a:xfrm>
              <a:custGeom>
                <a:rect b="b" l="l" r="r" t="t"/>
                <a:pathLst>
                  <a:path extrusionOk="0" h="3374" w="3373">
                    <a:moveTo>
                      <a:pt x="1686" y="1"/>
                    </a:moveTo>
                    <a:cubicBezTo>
                      <a:pt x="756" y="1"/>
                      <a:pt x="0" y="755"/>
                      <a:pt x="0" y="1687"/>
                    </a:cubicBezTo>
                    <a:cubicBezTo>
                      <a:pt x="0" y="2619"/>
                      <a:pt x="756" y="3373"/>
                      <a:pt x="1686" y="3373"/>
                    </a:cubicBezTo>
                    <a:cubicBezTo>
                      <a:pt x="2618" y="3373"/>
                      <a:pt x="3372" y="2619"/>
                      <a:pt x="3372" y="1687"/>
                    </a:cubicBezTo>
                    <a:cubicBezTo>
                      <a:pt x="3372" y="755"/>
                      <a:pt x="2618" y="1"/>
                      <a:pt x="16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0"/>
              <p:cNvSpPr/>
              <p:nvPr/>
            </p:nvSpPr>
            <p:spPr>
              <a:xfrm>
                <a:off x="4896900" y="1760250"/>
                <a:ext cx="50850" cy="50850"/>
              </a:xfrm>
              <a:custGeom>
                <a:rect b="b" l="l" r="r" t="t"/>
                <a:pathLst>
                  <a:path extrusionOk="0" h="2034" w="2034">
                    <a:moveTo>
                      <a:pt x="1017" y="303"/>
                    </a:moveTo>
                    <a:cubicBezTo>
                      <a:pt x="1412" y="303"/>
                      <a:pt x="1732" y="623"/>
                      <a:pt x="1732" y="1017"/>
                    </a:cubicBezTo>
                    <a:cubicBezTo>
                      <a:pt x="1732" y="1412"/>
                      <a:pt x="1412" y="1732"/>
                      <a:pt x="1017" y="1732"/>
                    </a:cubicBezTo>
                    <a:cubicBezTo>
                      <a:pt x="623" y="1732"/>
                      <a:pt x="303" y="1412"/>
                      <a:pt x="303" y="1017"/>
                    </a:cubicBezTo>
                    <a:cubicBezTo>
                      <a:pt x="303" y="623"/>
                      <a:pt x="623" y="303"/>
                      <a:pt x="1017" y="303"/>
                    </a:cubicBezTo>
                    <a:close/>
                    <a:moveTo>
                      <a:pt x="1017" y="0"/>
                    </a:moveTo>
                    <a:cubicBezTo>
                      <a:pt x="457" y="0"/>
                      <a:pt x="0" y="456"/>
                      <a:pt x="0" y="1017"/>
                    </a:cubicBezTo>
                    <a:cubicBezTo>
                      <a:pt x="0" y="1578"/>
                      <a:pt x="457" y="2033"/>
                      <a:pt x="1017" y="2033"/>
                    </a:cubicBezTo>
                    <a:cubicBezTo>
                      <a:pt x="1577" y="2033"/>
                      <a:pt x="2033" y="1577"/>
                      <a:pt x="2033" y="1017"/>
                    </a:cubicBezTo>
                    <a:cubicBezTo>
                      <a:pt x="2033" y="457"/>
                      <a:pt x="1577" y="0"/>
                      <a:pt x="10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0"/>
              <p:cNvSpPr/>
              <p:nvPr/>
            </p:nvSpPr>
            <p:spPr>
              <a:xfrm>
                <a:off x="4985075" y="1764025"/>
                <a:ext cx="43275" cy="43300"/>
              </a:xfrm>
              <a:custGeom>
                <a:rect b="b" l="l" r="r" t="t"/>
                <a:pathLst>
                  <a:path extrusionOk="0" h="1732" w="1731">
                    <a:moveTo>
                      <a:pt x="866" y="1"/>
                    </a:moveTo>
                    <a:cubicBezTo>
                      <a:pt x="387" y="1"/>
                      <a:pt x="0" y="388"/>
                      <a:pt x="0" y="866"/>
                    </a:cubicBezTo>
                    <a:cubicBezTo>
                      <a:pt x="0" y="1344"/>
                      <a:pt x="387" y="1731"/>
                      <a:pt x="866" y="1731"/>
                    </a:cubicBezTo>
                    <a:cubicBezTo>
                      <a:pt x="1344" y="1731"/>
                      <a:pt x="1731" y="1344"/>
                      <a:pt x="1731" y="866"/>
                    </a:cubicBezTo>
                    <a:cubicBezTo>
                      <a:pt x="1731" y="388"/>
                      <a:pt x="1343" y="1"/>
                      <a:pt x="8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0"/>
              <p:cNvSpPr/>
              <p:nvPr/>
            </p:nvSpPr>
            <p:spPr>
              <a:xfrm>
                <a:off x="5069400" y="1764025"/>
                <a:ext cx="43325" cy="43300"/>
              </a:xfrm>
              <a:custGeom>
                <a:rect b="b" l="l" r="r" t="t"/>
                <a:pathLst>
                  <a:path extrusionOk="0" h="1732" w="1733">
                    <a:moveTo>
                      <a:pt x="867" y="1"/>
                    </a:moveTo>
                    <a:cubicBezTo>
                      <a:pt x="389" y="1"/>
                      <a:pt x="1" y="388"/>
                      <a:pt x="1" y="866"/>
                    </a:cubicBezTo>
                    <a:cubicBezTo>
                      <a:pt x="1" y="1344"/>
                      <a:pt x="389" y="1731"/>
                      <a:pt x="867" y="1731"/>
                    </a:cubicBezTo>
                    <a:cubicBezTo>
                      <a:pt x="1345" y="1731"/>
                      <a:pt x="1732" y="1344"/>
                      <a:pt x="1732" y="866"/>
                    </a:cubicBezTo>
                    <a:cubicBezTo>
                      <a:pt x="1732" y="388"/>
                      <a:pt x="1345" y="1"/>
                      <a:pt x="8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0" name="Google Shape;55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3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flipH="1"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Google Shape;44;p3"/>
          <p:cNvGrpSpPr/>
          <p:nvPr/>
        </p:nvGrpSpPr>
        <p:grpSpPr>
          <a:xfrm>
            <a:off x="84425" y="0"/>
            <a:ext cx="9059570" cy="5041475"/>
            <a:chOff x="84425" y="0"/>
            <a:chExt cx="9059570" cy="5041475"/>
          </a:xfrm>
        </p:grpSpPr>
        <p:pic>
          <p:nvPicPr>
            <p:cNvPr id="45" name="Google Shape;45;p3"/>
            <p:cNvPicPr preferRelativeResize="0"/>
            <p:nvPr/>
          </p:nvPicPr>
          <p:blipFill rotWithShape="1">
            <a:blip r:embed="rId3">
              <a:alphaModFix/>
            </a:blip>
            <a:srcRect b="0" l="45773" r="0" t="28387"/>
            <a:stretch/>
          </p:blipFill>
          <p:spPr>
            <a:xfrm flipH="1">
              <a:off x="4685545" y="0"/>
              <a:ext cx="4458450" cy="41801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oogle Shape;46;p3"/>
            <p:cNvGrpSpPr/>
            <p:nvPr/>
          </p:nvGrpSpPr>
          <p:grpSpPr>
            <a:xfrm>
              <a:off x="84425" y="4603900"/>
              <a:ext cx="1622200" cy="437575"/>
              <a:chOff x="3109550" y="3432375"/>
              <a:chExt cx="1622200" cy="437575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" name="Google Shape;56;p3"/>
            <p:cNvGrpSpPr/>
            <p:nvPr/>
          </p:nvGrpSpPr>
          <p:grpSpPr>
            <a:xfrm flipH="1">
              <a:off x="7398975" y="4528925"/>
              <a:ext cx="1031800" cy="150150"/>
              <a:chOff x="3128400" y="1326350"/>
              <a:chExt cx="1031800" cy="150150"/>
            </a:xfrm>
          </p:grpSpPr>
          <p:sp>
            <p:nvSpPr>
              <p:cNvPr id="57" name="Google Shape;57;p3"/>
              <p:cNvSpPr/>
              <p:nvPr/>
            </p:nvSpPr>
            <p:spPr>
              <a:xfrm>
                <a:off x="31284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0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3312650" y="1326350"/>
                <a:ext cx="110550" cy="150150"/>
              </a:xfrm>
              <a:custGeom>
                <a:rect b="b" l="l" r="r" t="t"/>
                <a:pathLst>
                  <a:path extrusionOk="0" h="6006" w="4422">
                    <a:moveTo>
                      <a:pt x="1" y="0"/>
                    </a:moveTo>
                    <a:lnTo>
                      <a:pt x="1793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34969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1" y="0"/>
                    </a:moveTo>
                    <a:lnTo>
                      <a:pt x="1791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368115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1" y="3004"/>
                    </a:lnTo>
                    <a:lnTo>
                      <a:pt x="0" y="6006"/>
                    </a:lnTo>
                    <a:lnTo>
                      <a:pt x="2629" y="6006"/>
                    </a:lnTo>
                    <a:lnTo>
                      <a:pt x="4421" y="3004"/>
                    </a:lnTo>
                    <a:lnTo>
                      <a:pt x="2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386537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3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404962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1" y="0"/>
                    </a:moveTo>
                    <a:lnTo>
                      <a:pt x="1792" y="3004"/>
                    </a:lnTo>
                    <a:lnTo>
                      <a:pt x="1" y="6006"/>
                    </a:lnTo>
                    <a:lnTo>
                      <a:pt x="2631" y="6006"/>
                    </a:lnTo>
                    <a:lnTo>
                      <a:pt x="4422" y="3004"/>
                    </a:lnTo>
                    <a:lnTo>
                      <a:pt x="26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3" name="Google Shape;63;p3"/>
          <p:cNvSpPr txBox="1"/>
          <p:nvPr>
            <p:ph type="title"/>
          </p:nvPr>
        </p:nvSpPr>
        <p:spPr>
          <a:xfrm>
            <a:off x="3833225" y="2360638"/>
            <a:ext cx="3325500" cy="15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3"/>
          <p:cNvSpPr txBox="1"/>
          <p:nvPr>
            <p:ph hasCustomPrompt="1" idx="2" type="title"/>
          </p:nvPr>
        </p:nvSpPr>
        <p:spPr>
          <a:xfrm>
            <a:off x="4947275" y="1263238"/>
            <a:ext cx="1097400" cy="109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3"/>
          <p:cNvSpPr/>
          <p:nvPr>
            <p:ph idx="3" type="pic"/>
          </p:nvPr>
        </p:nvSpPr>
        <p:spPr>
          <a:xfrm>
            <a:off x="713225" y="539500"/>
            <a:ext cx="2967300" cy="40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21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54" name="Google Shape;554;p21"/>
          <p:cNvGrpSpPr/>
          <p:nvPr/>
        </p:nvGrpSpPr>
        <p:grpSpPr>
          <a:xfrm>
            <a:off x="94138" y="-288526"/>
            <a:ext cx="8875812" cy="5359201"/>
            <a:chOff x="94138" y="-288526"/>
            <a:chExt cx="8875812" cy="5359201"/>
          </a:xfrm>
        </p:grpSpPr>
        <p:grpSp>
          <p:nvGrpSpPr>
            <p:cNvPr id="555" name="Google Shape;555;p21"/>
            <p:cNvGrpSpPr/>
            <p:nvPr/>
          </p:nvGrpSpPr>
          <p:grpSpPr>
            <a:xfrm rot="10800000">
              <a:off x="7599225" y="4529875"/>
              <a:ext cx="1370725" cy="540800"/>
              <a:chOff x="1442275" y="2891575"/>
              <a:chExt cx="1370725" cy="540800"/>
            </a:xfrm>
          </p:grpSpPr>
          <p:sp>
            <p:nvSpPr>
              <p:cNvPr id="556" name="Google Shape;556;p21"/>
              <p:cNvSpPr/>
              <p:nvPr/>
            </p:nvSpPr>
            <p:spPr>
              <a:xfrm>
                <a:off x="1494900" y="3227975"/>
                <a:ext cx="629300" cy="8500"/>
              </a:xfrm>
              <a:custGeom>
                <a:rect b="b" l="l" r="r" t="t"/>
                <a:pathLst>
                  <a:path extrusionOk="0" h="340" w="25172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3"/>
                      <a:pt x="76" y="340"/>
                      <a:pt x="170" y="340"/>
                    </a:cubicBezTo>
                    <a:lnTo>
                      <a:pt x="25003" y="340"/>
                    </a:lnTo>
                    <a:cubicBezTo>
                      <a:pt x="25097" y="340"/>
                      <a:pt x="25171" y="263"/>
                      <a:pt x="25171" y="170"/>
                    </a:cubicBezTo>
                    <a:cubicBezTo>
                      <a:pt x="25171" y="76"/>
                      <a:pt x="25095" y="0"/>
                      <a:pt x="250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1"/>
              <p:cNvSpPr/>
              <p:nvPr/>
            </p:nvSpPr>
            <p:spPr>
              <a:xfrm>
                <a:off x="2087875" y="3200175"/>
                <a:ext cx="64150" cy="64100"/>
              </a:xfrm>
              <a:custGeom>
                <a:rect b="b" l="l" r="r" t="t"/>
                <a:pathLst>
                  <a:path extrusionOk="0" h="2564" w="2566">
                    <a:moveTo>
                      <a:pt x="1284" y="0"/>
                    </a:moveTo>
                    <a:cubicBezTo>
                      <a:pt x="576" y="0"/>
                      <a:pt x="3" y="574"/>
                      <a:pt x="3" y="1282"/>
                    </a:cubicBezTo>
                    <a:cubicBezTo>
                      <a:pt x="1" y="1989"/>
                      <a:pt x="576" y="2564"/>
                      <a:pt x="1284" y="2564"/>
                    </a:cubicBezTo>
                    <a:cubicBezTo>
                      <a:pt x="1993" y="2564"/>
                      <a:pt x="2566" y="1990"/>
                      <a:pt x="2566" y="1282"/>
                    </a:cubicBezTo>
                    <a:cubicBezTo>
                      <a:pt x="2566" y="574"/>
                      <a:pt x="1993" y="0"/>
                      <a:pt x="12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1"/>
              <p:cNvSpPr/>
              <p:nvPr/>
            </p:nvSpPr>
            <p:spPr>
              <a:xfrm>
                <a:off x="2599250" y="2944225"/>
                <a:ext cx="185975" cy="8500"/>
              </a:xfrm>
              <a:custGeom>
                <a:rect b="b" l="l" r="r" t="t"/>
                <a:pathLst>
                  <a:path extrusionOk="0" h="340" w="7439">
                    <a:moveTo>
                      <a:pt x="171" y="1"/>
                    </a:moveTo>
                    <a:cubicBezTo>
                      <a:pt x="77" y="1"/>
                      <a:pt x="1" y="77"/>
                      <a:pt x="1" y="170"/>
                    </a:cubicBezTo>
                    <a:cubicBezTo>
                      <a:pt x="1" y="264"/>
                      <a:pt x="77" y="340"/>
                      <a:pt x="171" y="340"/>
                    </a:cubicBezTo>
                    <a:lnTo>
                      <a:pt x="7268" y="340"/>
                    </a:lnTo>
                    <a:cubicBezTo>
                      <a:pt x="7362" y="340"/>
                      <a:pt x="7439" y="264"/>
                      <a:pt x="7439" y="170"/>
                    </a:cubicBezTo>
                    <a:cubicBezTo>
                      <a:pt x="7439" y="77"/>
                      <a:pt x="7362" y="1"/>
                      <a:pt x="7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1"/>
              <p:cNvSpPr/>
              <p:nvPr/>
            </p:nvSpPr>
            <p:spPr>
              <a:xfrm>
                <a:off x="2748900" y="2916400"/>
                <a:ext cx="64100" cy="64075"/>
              </a:xfrm>
              <a:custGeom>
                <a:rect b="b" l="l" r="r" t="t"/>
                <a:pathLst>
                  <a:path extrusionOk="0" h="2563" w="2564">
                    <a:moveTo>
                      <a:pt x="1282" y="0"/>
                    </a:moveTo>
                    <a:cubicBezTo>
                      <a:pt x="574" y="0"/>
                      <a:pt x="0" y="573"/>
                      <a:pt x="0" y="1281"/>
                    </a:cubicBezTo>
                    <a:cubicBezTo>
                      <a:pt x="0" y="1990"/>
                      <a:pt x="574" y="2563"/>
                      <a:pt x="1282" y="2563"/>
                    </a:cubicBezTo>
                    <a:cubicBezTo>
                      <a:pt x="1990" y="2563"/>
                      <a:pt x="2564" y="1990"/>
                      <a:pt x="2564" y="1281"/>
                    </a:cubicBezTo>
                    <a:cubicBezTo>
                      <a:pt x="2564" y="573"/>
                      <a:pt x="1990" y="0"/>
                      <a:pt x="12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1"/>
              <p:cNvSpPr/>
              <p:nvPr/>
            </p:nvSpPr>
            <p:spPr>
              <a:xfrm>
                <a:off x="1737250" y="2944150"/>
                <a:ext cx="575300" cy="290800"/>
              </a:xfrm>
              <a:custGeom>
                <a:rect b="b" l="l" r="r" t="t"/>
                <a:pathLst>
                  <a:path extrusionOk="0" h="11632" w="23012">
                    <a:moveTo>
                      <a:pt x="11558" y="0"/>
                    </a:moveTo>
                    <a:cubicBezTo>
                      <a:pt x="11512" y="0"/>
                      <a:pt x="11470" y="20"/>
                      <a:pt x="11437" y="50"/>
                    </a:cubicBezTo>
                    <a:cubicBezTo>
                      <a:pt x="11437" y="50"/>
                      <a:pt x="8598" y="2885"/>
                      <a:pt x="5758" y="5719"/>
                    </a:cubicBezTo>
                    <a:cubicBezTo>
                      <a:pt x="1" y="11470"/>
                      <a:pt x="1" y="11470"/>
                      <a:pt x="50" y="11586"/>
                    </a:cubicBezTo>
                    <a:lnTo>
                      <a:pt x="213" y="11520"/>
                    </a:lnTo>
                    <a:lnTo>
                      <a:pt x="338" y="11632"/>
                    </a:lnTo>
                    <a:cubicBezTo>
                      <a:pt x="505" y="11444"/>
                      <a:pt x="7767" y="4196"/>
                      <a:pt x="11628" y="341"/>
                    </a:cubicBezTo>
                    <a:lnTo>
                      <a:pt x="22842" y="341"/>
                    </a:lnTo>
                    <a:cubicBezTo>
                      <a:pt x="22935" y="341"/>
                      <a:pt x="23011" y="265"/>
                      <a:pt x="23011" y="170"/>
                    </a:cubicBezTo>
                    <a:cubicBezTo>
                      <a:pt x="23011" y="76"/>
                      <a:pt x="22935" y="0"/>
                      <a:pt x="228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1"/>
              <p:cNvSpPr/>
              <p:nvPr/>
            </p:nvSpPr>
            <p:spPr>
              <a:xfrm>
                <a:off x="2291225" y="2931375"/>
                <a:ext cx="73900" cy="34125"/>
              </a:xfrm>
              <a:custGeom>
                <a:rect b="b" l="l" r="r" t="t"/>
                <a:pathLst>
                  <a:path extrusionOk="0" h="1365" w="2956">
                    <a:moveTo>
                      <a:pt x="683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3" y="1365"/>
                    </a:cubicBezTo>
                    <a:lnTo>
                      <a:pt x="2274" y="1365"/>
                    </a:lnTo>
                    <a:cubicBezTo>
                      <a:pt x="2650" y="1365"/>
                      <a:pt x="2955" y="1060"/>
                      <a:pt x="2956" y="683"/>
                    </a:cubicBezTo>
                    <a:cubicBezTo>
                      <a:pt x="2956" y="306"/>
                      <a:pt x="2650" y="0"/>
                      <a:pt x="2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1"/>
              <p:cNvSpPr/>
              <p:nvPr/>
            </p:nvSpPr>
            <p:spPr>
              <a:xfrm>
                <a:off x="2406000" y="2931375"/>
                <a:ext cx="99775" cy="34125"/>
              </a:xfrm>
              <a:custGeom>
                <a:rect b="b" l="l" r="r" t="t"/>
                <a:pathLst>
                  <a:path extrusionOk="0" h="1365" w="3991">
                    <a:moveTo>
                      <a:pt x="684" y="0"/>
                    </a:moveTo>
                    <a:cubicBezTo>
                      <a:pt x="308" y="0"/>
                      <a:pt x="1" y="306"/>
                      <a:pt x="1" y="683"/>
                    </a:cubicBezTo>
                    <a:cubicBezTo>
                      <a:pt x="1" y="1059"/>
                      <a:pt x="308" y="1365"/>
                      <a:pt x="684" y="1365"/>
                    </a:cubicBezTo>
                    <a:lnTo>
                      <a:pt x="3309" y="1365"/>
                    </a:lnTo>
                    <a:cubicBezTo>
                      <a:pt x="3685" y="1365"/>
                      <a:pt x="3991" y="1060"/>
                      <a:pt x="3991" y="683"/>
                    </a:cubicBezTo>
                    <a:cubicBezTo>
                      <a:pt x="3991" y="306"/>
                      <a:pt x="3685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1"/>
              <p:cNvSpPr/>
              <p:nvPr/>
            </p:nvSpPr>
            <p:spPr>
              <a:xfrm>
                <a:off x="2546650" y="2931375"/>
                <a:ext cx="73925" cy="34125"/>
              </a:xfrm>
              <a:custGeom>
                <a:rect b="b" l="l" r="r" t="t"/>
                <a:pathLst>
                  <a:path extrusionOk="0" h="1365" w="2957">
                    <a:moveTo>
                      <a:pt x="684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4" y="1365"/>
                    </a:cubicBezTo>
                    <a:lnTo>
                      <a:pt x="2275" y="1365"/>
                    </a:lnTo>
                    <a:cubicBezTo>
                      <a:pt x="2651" y="1365"/>
                      <a:pt x="2957" y="1060"/>
                      <a:pt x="2957" y="683"/>
                    </a:cubicBezTo>
                    <a:cubicBezTo>
                      <a:pt x="2957" y="306"/>
                      <a:pt x="2651" y="0"/>
                      <a:pt x="2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1"/>
              <p:cNvSpPr/>
              <p:nvPr/>
            </p:nvSpPr>
            <p:spPr>
              <a:xfrm>
                <a:off x="1906550" y="3227925"/>
                <a:ext cx="563675" cy="151925"/>
              </a:xfrm>
              <a:custGeom>
                <a:rect b="b" l="l" r="r" t="t"/>
                <a:pathLst>
                  <a:path extrusionOk="0" h="6077" w="22547">
                    <a:moveTo>
                      <a:pt x="187" y="0"/>
                    </a:moveTo>
                    <a:cubicBezTo>
                      <a:pt x="144" y="0"/>
                      <a:pt x="100" y="17"/>
                      <a:pt x="67" y="50"/>
                    </a:cubicBezTo>
                    <a:cubicBezTo>
                      <a:pt x="1" y="118"/>
                      <a:pt x="1" y="225"/>
                      <a:pt x="67" y="292"/>
                    </a:cubicBezTo>
                    <a:lnTo>
                      <a:pt x="5802" y="6026"/>
                    </a:lnTo>
                    <a:cubicBezTo>
                      <a:pt x="5834" y="6059"/>
                      <a:pt x="5878" y="6076"/>
                      <a:pt x="5922" y="6076"/>
                    </a:cubicBezTo>
                    <a:lnTo>
                      <a:pt x="22376" y="6076"/>
                    </a:lnTo>
                    <a:cubicBezTo>
                      <a:pt x="22471" y="6076"/>
                      <a:pt x="22547" y="5999"/>
                      <a:pt x="22545" y="5904"/>
                    </a:cubicBezTo>
                    <a:cubicBezTo>
                      <a:pt x="22545" y="5811"/>
                      <a:pt x="22469" y="5735"/>
                      <a:pt x="22375" y="5735"/>
                    </a:cubicBezTo>
                    <a:lnTo>
                      <a:pt x="5992" y="5735"/>
                    </a:lnTo>
                    <a:lnTo>
                      <a:pt x="307" y="50"/>
                    </a:lnTo>
                    <a:cubicBezTo>
                      <a:pt x="274" y="17"/>
                      <a:pt x="230" y="0"/>
                      <a:pt x="1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1"/>
              <p:cNvSpPr/>
              <p:nvPr/>
            </p:nvSpPr>
            <p:spPr>
              <a:xfrm>
                <a:off x="2433925" y="3343500"/>
                <a:ext cx="64075" cy="64100"/>
              </a:xfrm>
              <a:custGeom>
                <a:rect b="b" l="l" r="r" t="t"/>
                <a:pathLst>
                  <a:path extrusionOk="0" h="2564" w="2563">
                    <a:moveTo>
                      <a:pt x="1281" y="1"/>
                    </a:moveTo>
                    <a:cubicBezTo>
                      <a:pt x="573" y="1"/>
                      <a:pt x="0" y="574"/>
                      <a:pt x="0" y="1283"/>
                    </a:cubicBezTo>
                    <a:cubicBezTo>
                      <a:pt x="0" y="1990"/>
                      <a:pt x="573" y="2563"/>
                      <a:pt x="1281" y="2563"/>
                    </a:cubicBezTo>
                    <a:cubicBezTo>
                      <a:pt x="1990" y="2563"/>
                      <a:pt x="2563" y="1990"/>
                      <a:pt x="2563" y="1283"/>
                    </a:cubicBezTo>
                    <a:cubicBezTo>
                      <a:pt x="2563" y="574"/>
                      <a:pt x="1990" y="1"/>
                      <a:pt x="1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1"/>
              <p:cNvSpPr/>
              <p:nvPr/>
            </p:nvSpPr>
            <p:spPr>
              <a:xfrm>
                <a:off x="1969350" y="2891575"/>
                <a:ext cx="113700" cy="113725"/>
              </a:xfrm>
              <a:custGeom>
                <a:rect b="b" l="l" r="r" t="t"/>
                <a:pathLst>
                  <a:path extrusionOk="0" h="4549" w="4548">
                    <a:moveTo>
                      <a:pt x="2274" y="1"/>
                    </a:moveTo>
                    <a:cubicBezTo>
                      <a:pt x="1019" y="1"/>
                      <a:pt x="1" y="1019"/>
                      <a:pt x="1" y="2274"/>
                    </a:cubicBezTo>
                    <a:cubicBezTo>
                      <a:pt x="1" y="3530"/>
                      <a:pt x="1019" y="4548"/>
                      <a:pt x="2274" y="4548"/>
                    </a:cubicBezTo>
                    <a:cubicBezTo>
                      <a:pt x="3530" y="4548"/>
                      <a:pt x="4547" y="3530"/>
                      <a:pt x="4547" y="2274"/>
                    </a:cubicBezTo>
                    <a:cubicBezTo>
                      <a:pt x="4547" y="1019"/>
                      <a:pt x="3530" y="1"/>
                      <a:pt x="2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1"/>
              <p:cNvSpPr/>
              <p:nvPr/>
            </p:nvSpPr>
            <p:spPr>
              <a:xfrm>
                <a:off x="1442275" y="3175350"/>
                <a:ext cx="113725" cy="113725"/>
              </a:xfrm>
              <a:custGeom>
                <a:rect b="b" l="l" r="r" t="t"/>
                <a:pathLst>
                  <a:path extrusionOk="0" h="4549" w="4549">
                    <a:moveTo>
                      <a:pt x="2275" y="1"/>
                    </a:moveTo>
                    <a:cubicBezTo>
                      <a:pt x="1020" y="1"/>
                      <a:pt x="1" y="1019"/>
                      <a:pt x="1" y="2275"/>
                    </a:cubicBezTo>
                    <a:cubicBezTo>
                      <a:pt x="1" y="3531"/>
                      <a:pt x="1020" y="4548"/>
                      <a:pt x="2275" y="4548"/>
                    </a:cubicBezTo>
                    <a:cubicBezTo>
                      <a:pt x="3531" y="4548"/>
                      <a:pt x="4549" y="3531"/>
                      <a:pt x="4549" y="2275"/>
                    </a:cubicBezTo>
                    <a:cubicBezTo>
                      <a:pt x="4549" y="1019"/>
                      <a:pt x="3531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1"/>
              <p:cNvSpPr/>
              <p:nvPr/>
            </p:nvSpPr>
            <p:spPr>
              <a:xfrm>
                <a:off x="1992225" y="3318725"/>
                <a:ext cx="124775" cy="113650"/>
              </a:xfrm>
              <a:custGeom>
                <a:rect b="b" l="l" r="r" t="t"/>
                <a:pathLst>
                  <a:path extrusionOk="0" h="4546" w="4991">
                    <a:moveTo>
                      <a:pt x="2496" y="0"/>
                    </a:moveTo>
                    <a:cubicBezTo>
                      <a:pt x="1914" y="0"/>
                      <a:pt x="1332" y="222"/>
                      <a:pt x="888" y="666"/>
                    </a:cubicBezTo>
                    <a:cubicBezTo>
                      <a:pt x="0" y="1553"/>
                      <a:pt x="0" y="2993"/>
                      <a:pt x="888" y="3880"/>
                    </a:cubicBezTo>
                    <a:cubicBezTo>
                      <a:pt x="1332" y="4324"/>
                      <a:pt x="1914" y="4546"/>
                      <a:pt x="2496" y="4546"/>
                    </a:cubicBezTo>
                    <a:cubicBezTo>
                      <a:pt x="3078" y="4546"/>
                      <a:pt x="3660" y="4324"/>
                      <a:pt x="4103" y="3880"/>
                    </a:cubicBezTo>
                    <a:cubicBezTo>
                      <a:pt x="4990" y="2993"/>
                      <a:pt x="4990" y="1554"/>
                      <a:pt x="4103" y="666"/>
                    </a:cubicBezTo>
                    <a:cubicBezTo>
                      <a:pt x="3660" y="222"/>
                      <a:pt x="3078" y="0"/>
                      <a:pt x="24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1"/>
              <p:cNvSpPr/>
              <p:nvPr/>
            </p:nvSpPr>
            <p:spPr>
              <a:xfrm>
                <a:off x="1685600" y="3175350"/>
                <a:ext cx="113675" cy="113725"/>
              </a:xfrm>
              <a:custGeom>
                <a:rect b="b" l="l" r="r" t="t"/>
                <a:pathLst>
                  <a:path extrusionOk="0" h="4549" w="4547">
                    <a:moveTo>
                      <a:pt x="2273" y="1"/>
                    </a:moveTo>
                    <a:cubicBezTo>
                      <a:pt x="1018" y="1"/>
                      <a:pt x="0" y="1019"/>
                      <a:pt x="0" y="2275"/>
                    </a:cubicBezTo>
                    <a:cubicBezTo>
                      <a:pt x="0" y="3531"/>
                      <a:pt x="1018" y="4548"/>
                      <a:pt x="2273" y="4548"/>
                    </a:cubicBezTo>
                    <a:cubicBezTo>
                      <a:pt x="3529" y="4548"/>
                      <a:pt x="4547" y="3531"/>
                      <a:pt x="4547" y="2275"/>
                    </a:cubicBezTo>
                    <a:cubicBezTo>
                      <a:pt x="4547" y="1019"/>
                      <a:pt x="3529" y="1"/>
                      <a:pt x="2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0" name="Google Shape;570;p21"/>
            <p:cNvGrpSpPr/>
            <p:nvPr/>
          </p:nvGrpSpPr>
          <p:grpSpPr>
            <a:xfrm flipH="1" rot="5400000">
              <a:off x="-687036" y="492649"/>
              <a:ext cx="2039826" cy="477476"/>
              <a:chOff x="5000750" y="481775"/>
              <a:chExt cx="1329050" cy="311100"/>
            </a:xfrm>
          </p:grpSpPr>
          <p:sp>
            <p:nvSpPr>
              <p:cNvPr id="571" name="Google Shape;571;p21"/>
              <p:cNvSpPr/>
              <p:nvPr/>
            </p:nvSpPr>
            <p:spPr>
              <a:xfrm>
                <a:off x="5026400" y="621850"/>
                <a:ext cx="1303400" cy="147700"/>
              </a:xfrm>
              <a:custGeom>
                <a:rect b="b" l="l" r="r" t="t"/>
                <a:pathLst>
                  <a:path extrusionOk="0" h="5908" w="52136">
                    <a:moveTo>
                      <a:pt x="24815" y="0"/>
                    </a:moveTo>
                    <a:lnTo>
                      <a:pt x="19094" y="5721"/>
                    </a:lnTo>
                    <a:lnTo>
                      <a:pt x="1" y="5721"/>
                    </a:lnTo>
                    <a:lnTo>
                      <a:pt x="1" y="5908"/>
                    </a:lnTo>
                    <a:lnTo>
                      <a:pt x="19170" y="5908"/>
                    </a:lnTo>
                    <a:lnTo>
                      <a:pt x="24891" y="186"/>
                    </a:lnTo>
                    <a:lnTo>
                      <a:pt x="52136" y="186"/>
                    </a:lnTo>
                    <a:cubicBezTo>
                      <a:pt x="52090" y="135"/>
                      <a:pt x="52060" y="69"/>
                      <a:pt x="52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1"/>
              <p:cNvSpPr/>
              <p:nvPr/>
            </p:nvSpPr>
            <p:spPr>
              <a:xfrm>
                <a:off x="5161775" y="575150"/>
                <a:ext cx="1109150" cy="147725"/>
              </a:xfrm>
              <a:custGeom>
                <a:rect b="b" l="l" r="r" t="t"/>
                <a:pathLst>
                  <a:path extrusionOk="0" h="5909" w="44366">
                    <a:moveTo>
                      <a:pt x="19400" y="1"/>
                    </a:moveTo>
                    <a:lnTo>
                      <a:pt x="13679" y="5722"/>
                    </a:lnTo>
                    <a:lnTo>
                      <a:pt x="1" y="5722"/>
                    </a:lnTo>
                    <a:lnTo>
                      <a:pt x="1" y="5908"/>
                    </a:lnTo>
                    <a:lnTo>
                      <a:pt x="13756" y="5908"/>
                    </a:lnTo>
                    <a:lnTo>
                      <a:pt x="19477" y="188"/>
                    </a:lnTo>
                    <a:lnTo>
                      <a:pt x="44350" y="188"/>
                    </a:lnTo>
                    <a:cubicBezTo>
                      <a:pt x="44343" y="125"/>
                      <a:pt x="44349" y="62"/>
                      <a:pt x="4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1"/>
              <p:cNvSpPr/>
              <p:nvPr/>
            </p:nvSpPr>
            <p:spPr>
              <a:xfrm>
                <a:off x="5270725" y="528425"/>
                <a:ext cx="949350" cy="147725"/>
              </a:xfrm>
              <a:custGeom>
                <a:rect b="b" l="l" r="r" t="t"/>
                <a:pathLst>
                  <a:path extrusionOk="0" h="5909" w="37974">
                    <a:moveTo>
                      <a:pt x="15042" y="1"/>
                    </a:moveTo>
                    <a:lnTo>
                      <a:pt x="9321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9398" y="5908"/>
                    </a:lnTo>
                    <a:lnTo>
                      <a:pt x="15119" y="188"/>
                    </a:lnTo>
                    <a:lnTo>
                      <a:pt x="37974" y="188"/>
                    </a:lnTo>
                    <a:cubicBezTo>
                      <a:pt x="37954" y="128"/>
                      <a:pt x="37949" y="64"/>
                      <a:pt x="37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1"/>
              <p:cNvSpPr/>
              <p:nvPr/>
            </p:nvSpPr>
            <p:spPr>
              <a:xfrm>
                <a:off x="5360950" y="481775"/>
                <a:ext cx="831450" cy="147700"/>
              </a:xfrm>
              <a:custGeom>
                <a:rect b="b" l="l" r="r" t="t"/>
                <a:pathLst>
                  <a:path extrusionOk="0" h="5908" w="33258">
                    <a:moveTo>
                      <a:pt x="11433" y="0"/>
                    </a:moveTo>
                    <a:lnTo>
                      <a:pt x="5712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5789" y="5908"/>
                    </a:lnTo>
                    <a:lnTo>
                      <a:pt x="11510" y="186"/>
                    </a:lnTo>
                    <a:lnTo>
                      <a:pt x="33257" y="186"/>
                    </a:lnTo>
                    <a:cubicBezTo>
                      <a:pt x="33236" y="125"/>
                      <a:pt x="33228" y="61"/>
                      <a:pt x="33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1"/>
              <p:cNvSpPr/>
              <p:nvPr/>
            </p:nvSpPr>
            <p:spPr>
              <a:xfrm>
                <a:off x="5335300" y="60147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2055" y="1027"/>
                    </a:moveTo>
                    <a:cubicBezTo>
                      <a:pt x="2055" y="1594"/>
                      <a:pt x="1596" y="2055"/>
                      <a:pt x="1027" y="2055"/>
                    </a:cubicBezTo>
                    <a:cubicBezTo>
                      <a:pt x="460" y="2055"/>
                      <a:pt x="0" y="1594"/>
                      <a:pt x="0" y="1027"/>
                    </a:cubicBezTo>
                    <a:cubicBezTo>
                      <a:pt x="0" y="460"/>
                      <a:pt x="459" y="0"/>
                      <a:pt x="1027" y="0"/>
                    </a:cubicBezTo>
                    <a:cubicBezTo>
                      <a:pt x="1594" y="0"/>
                      <a:pt x="2055" y="461"/>
                      <a:pt x="2055" y="10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1"/>
              <p:cNvSpPr/>
              <p:nvPr/>
            </p:nvSpPr>
            <p:spPr>
              <a:xfrm>
                <a:off x="5245025" y="6481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5"/>
                      <a:pt x="1595" y="2055"/>
                      <a:pt x="1028" y="2055"/>
                    </a:cubicBezTo>
                    <a:cubicBezTo>
                      <a:pt x="459" y="2055"/>
                      <a:pt x="1" y="1594"/>
                      <a:pt x="1" y="1028"/>
                    </a:cubicBezTo>
                    <a:cubicBezTo>
                      <a:pt x="1" y="462"/>
                      <a:pt x="459" y="1"/>
                      <a:pt x="1028" y="1"/>
                    </a:cubicBezTo>
                    <a:cubicBezTo>
                      <a:pt x="1595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1"/>
              <p:cNvSpPr/>
              <p:nvPr/>
            </p:nvSpPr>
            <p:spPr>
              <a:xfrm>
                <a:off x="5134550" y="6948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4"/>
                      <a:pt x="1594" y="2055"/>
                      <a:pt x="1028" y="2055"/>
                    </a:cubicBezTo>
                    <a:cubicBezTo>
                      <a:pt x="461" y="2055"/>
                      <a:pt x="0" y="1594"/>
                      <a:pt x="0" y="1028"/>
                    </a:cubicBezTo>
                    <a:cubicBezTo>
                      <a:pt x="0" y="461"/>
                      <a:pt x="461" y="0"/>
                      <a:pt x="1028" y="0"/>
                    </a:cubicBezTo>
                    <a:cubicBezTo>
                      <a:pt x="1595" y="0"/>
                      <a:pt x="2055" y="461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1"/>
              <p:cNvSpPr/>
              <p:nvPr/>
            </p:nvSpPr>
            <p:spPr>
              <a:xfrm>
                <a:off x="5000750" y="74147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6"/>
                      <a:pt x="1596" y="2056"/>
                      <a:pt x="1028" y="2056"/>
                    </a:cubicBezTo>
                    <a:cubicBezTo>
                      <a:pt x="460" y="2056"/>
                      <a:pt x="0" y="1595"/>
                      <a:pt x="0" y="1028"/>
                    </a:cubicBezTo>
                    <a:cubicBezTo>
                      <a:pt x="0" y="462"/>
                      <a:pt x="460" y="1"/>
                      <a:pt x="1028" y="1"/>
                    </a:cubicBezTo>
                    <a:cubicBezTo>
                      <a:pt x="1596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9" name="Google Shape;57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2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flipH="1"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22"/>
          <p:cNvSpPr txBox="1"/>
          <p:nvPr>
            <p:ph type="title"/>
          </p:nvPr>
        </p:nvSpPr>
        <p:spPr>
          <a:xfrm>
            <a:off x="1080875" y="584213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3" name="Google Shape;583;p22"/>
          <p:cNvSpPr txBox="1"/>
          <p:nvPr>
            <p:ph idx="1" type="subTitle"/>
          </p:nvPr>
        </p:nvSpPr>
        <p:spPr>
          <a:xfrm>
            <a:off x="1080838" y="1764638"/>
            <a:ext cx="44481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584" name="Google Shape;584;p22"/>
          <p:cNvGrpSpPr/>
          <p:nvPr/>
        </p:nvGrpSpPr>
        <p:grpSpPr>
          <a:xfrm>
            <a:off x="95516" y="-21650"/>
            <a:ext cx="9048484" cy="5201224"/>
            <a:chOff x="95516" y="-21650"/>
            <a:chExt cx="9048484" cy="5201224"/>
          </a:xfrm>
        </p:grpSpPr>
        <p:pic>
          <p:nvPicPr>
            <p:cNvPr id="585" name="Google Shape;585;p22"/>
            <p:cNvPicPr preferRelativeResize="0"/>
            <p:nvPr/>
          </p:nvPicPr>
          <p:blipFill rotWithShape="1">
            <a:blip r:embed="rId3">
              <a:alphaModFix/>
            </a:blip>
            <a:srcRect b="0" l="16558" r="9944" t="0"/>
            <a:stretch/>
          </p:blipFill>
          <p:spPr>
            <a:xfrm rot="5400000">
              <a:off x="4806950" y="842524"/>
              <a:ext cx="5201224" cy="34728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6" name="Google Shape;586;p22"/>
            <p:cNvGrpSpPr/>
            <p:nvPr/>
          </p:nvGrpSpPr>
          <p:grpSpPr>
            <a:xfrm rot="-5400000">
              <a:off x="-801955" y="3168606"/>
              <a:ext cx="2333330" cy="538387"/>
              <a:chOff x="1492450" y="1911750"/>
              <a:chExt cx="2360475" cy="544650"/>
            </a:xfrm>
          </p:grpSpPr>
          <p:sp>
            <p:nvSpPr>
              <p:cNvPr id="587" name="Google Shape;587;p22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2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2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2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2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2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2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2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2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2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2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2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2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2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2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2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2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2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22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2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2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2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2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2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2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2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2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2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22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6" name="Google Shape;616;p22"/>
          <p:cNvSpPr txBox="1"/>
          <p:nvPr/>
        </p:nvSpPr>
        <p:spPr>
          <a:xfrm>
            <a:off x="1080838" y="3656163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4"/>
              </a:rPr>
              <a:t>Slidesgo</a:t>
            </a:r>
            <a:r>
              <a:rPr lang="en"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b="1" sz="1000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17" name="Google Shape;61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3"/>
          <p:cNvPicPr preferRelativeResize="0"/>
          <p:nvPr/>
        </p:nvPicPr>
        <p:blipFill rotWithShape="1">
          <a:blip r:embed="rId2">
            <a:alphaModFix/>
          </a:blip>
          <a:srcRect b="0" l="17634" r="0" t="29552"/>
          <a:stretch/>
        </p:blipFill>
        <p:spPr>
          <a:xfrm>
            <a:off x="0" y="0"/>
            <a:ext cx="5410202" cy="2270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3"/>
          <p:cNvGrpSpPr/>
          <p:nvPr/>
        </p:nvGrpSpPr>
        <p:grpSpPr>
          <a:xfrm>
            <a:off x="7667325" y="4361975"/>
            <a:ext cx="1262525" cy="484050"/>
            <a:chOff x="1350325" y="970000"/>
            <a:chExt cx="1262525" cy="484050"/>
          </a:xfrm>
        </p:grpSpPr>
        <p:sp>
          <p:nvSpPr>
            <p:cNvPr id="621" name="Google Shape;621;p23"/>
            <p:cNvSpPr/>
            <p:nvPr/>
          </p:nvSpPr>
          <p:spPr>
            <a:xfrm>
              <a:off x="1804000" y="1401425"/>
              <a:ext cx="808850" cy="52625"/>
            </a:xfrm>
            <a:custGeom>
              <a:rect b="b" l="l" r="r" t="t"/>
              <a:pathLst>
                <a:path extrusionOk="0" h="2105" w="32354">
                  <a:moveTo>
                    <a:pt x="1053" y="1"/>
                  </a:moveTo>
                  <a:cubicBezTo>
                    <a:pt x="473" y="1"/>
                    <a:pt x="1" y="471"/>
                    <a:pt x="1" y="1052"/>
                  </a:cubicBezTo>
                  <a:cubicBezTo>
                    <a:pt x="1" y="1633"/>
                    <a:pt x="473" y="2105"/>
                    <a:pt x="1053" y="2105"/>
                  </a:cubicBezTo>
                  <a:cubicBezTo>
                    <a:pt x="1637" y="2105"/>
                    <a:pt x="2109" y="1633"/>
                    <a:pt x="2109" y="1052"/>
                  </a:cubicBezTo>
                  <a:cubicBezTo>
                    <a:pt x="2109" y="471"/>
                    <a:pt x="1637" y="1"/>
                    <a:pt x="1053" y="1"/>
                  </a:cubicBezTo>
                  <a:close/>
                  <a:moveTo>
                    <a:pt x="7105" y="1"/>
                  </a:moveTo>
                  <a:cubicBezTo>
                    <a:pt x="6524" y="1"/>
                    <a:pt x="6052" y="471"/>
                    <a:pt x="6054" y="1052"/>
                  </a:cubicBezTo>
                  <a:cubicBezTo>
                    <a:pt x="6054" y="1633"/>
                    <a:pt x="6526" y="2105"/>
                    <a:pt x="7105" y="2105"/>
                  </a:cubicBezTo>
                  <a:cubicBezTo>
                    <a:pt x="7686" y="2105"/>
                    <a:pt x="8158" y="1633"/>
                    <a:pt x="8158" y="1052"/>
                  </a:cubicBezTo>
                  <a:cubicBezTo>
                    <a:pt x="8158" y="471"/>
                    <a:pt x="7686" y="1"/>
                    <a:pt x="7105" y="1"/>
                  </a:cubicBezTo>
                  <a:close/>
                  <a:moveTo>
                    <a:pt x="13153" y="1"/>
                  </a:moveTo>
                  <a:cubicBezTo>
                    <a:pt x="12572" y="1"/>
                    <a:pt x="12101" y="471"/>
                    <a:pt x="12101" y="1052"/>
                  </a:cubicBezTo>
                  <a:cubicBezTo>
                    <a:pt x="12101" y="1633"/>
                    <a:pt x="12572" y="2105"/>
                    <a:pt x="13153" y="2105"/>
                  </a:cubicBezTo>
                  <a:cubicBezTo>
                    <a:pt x="13734" y="2105"/>
                    <a:pt x="14204" y="1633"/>
                    <a:pt x="14204" y="1052"/>
                  </a:cubicBezTo>
                  <a:cubicBezTo>
                    <a:pt x="14204" y="471"/>
                    <a:pt x="13732" y="1"/>
                    <a:pt x="13153" y="1"/>
                  </a:cubicBezTo>
                  <a:close/>
                  <a:moveTo>
                    <a:pt x="19204" y="1"/>
                  </a:moveTo>
                  <a:cubicBezTo>
                    <a:pt x="18624" y="1"/>
                    <a:pt x="18153" y="471"/>
                    <a:pt x="18153" y="1052"/>
                  </a:cubicBezTo>
                  <a:cubicBezTo>
                    <a:pt x="18153" y="1633"/>
                    <a:pt x="18624" y="2105"/>
                    <a:pt x="19204" y="2105"/>
                  </a:cubicBezTo>
                  <a:cubicBezTo>
                    <a:pt x="19785" y="2105"/>
                    <a:pt x="20256" y="1633"/>
                    <a:pt x="20256" y="1052"/>
                  </a:cubicBezTo>
                  <a:cubicBezTo>
                    <a:pt x="20256" y="471"/>
                    <a:pt x="19785" y="1"/>
                    <a:pt x="19204" y="1"/>
                  </a:cubicBezTo>
                  <a:close/>
                  <a:moveTo>
                    <a:pt x="25253" y="1"/>
                  </a:moveTo>
                  <a:cubicBezTo>
                    <a:pt x="24672" y="1"/>
                    <a:pt x="24201" y="471"/>
                    <a:pt x="24201" y="1052"/>
                  </a:cubicBezTo>
                  <a:cubicBezTo>
                    <a:pt x="24201" y="1633"/>
                    <a:pt x="24672" y="2105"/>
                    <a:pt x="25253" y="2105"/>
                  </a:cubicBezTo>
                  <a:cubicBezTo>
                    <a:pt x="25833" y="2105"/>
                    <a:pt x="26304" y="1633"/>
                    <a:pt x="26304" y="1052"/>
                  </a:cubicBezTo>
                  <a:cubicBezTo>
                    <a:pt x="26304" y="471"/>
                    <a:pt x="25833" y="1"/>
                    <a:pt x="25253" y="1"/>
                  </a:cubicBezTo>
                  <a:close/>
                  <a:moveTo>
                    <a:pt x="31302" y="1"/>
                  </a:moveTo>
                  <a:cubicBezTo>
                    <a:pt x="30723" y="1"/>
                    <a:pt x="30248" y="471"/>
                    <a:pt x="30248" y="1052"/>
                  </a:cubicBezTo>
                  <a:cubicBezTo>
                    <a:pt x="30248" y="1633"/>
                    <a:pt x="30723" y="2105"/>
                    <a:pt x="31302" y="2105"/>
                  </a:cubicBezTo>
                  <a:cubicBezTo>
                    <a:pt x="31881" y="2105"/>
                    <a:pt x="32353" y="1633"/>
                    <a:pt x="32353" y="1052"/>
                  </a:cubicBezTo>
                  <a:cubicBezTo>
                    <a:pt x="32353" y="471"/>
                    <a:pt x="31881" y="1"/>
                    <a:pt x="3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1652800" y="1293575"/>
              <a:ext cx="960050" cy="52600"/>
            </a:xfrm>
            <a:custGeom>
              <a:rect b="b" l="l" r="r" t="t"/>
              <a:pathLst>
                <a:path extrusionOk="0" h="2104" w="38402">
                  <a:moveTo>
                    <a:pt x="1053" y="0"/>
                  </a:moveTo>
                  <a:cubicBezTo>
                    <a:pt x="472" y="0"/>
                    <a:pt x="1" y="472"/>
                    <a:pt x="2" y="1051"/>
                  </a:cubicBezTo>
                  <a:cubicBezTo>
                    <a:pt x="2" y="1632"/>
                    <a:pt x="474" y="2104"/>
                    <a:pt x="1053" y="2104"/>
                  </a:cubicBezTo>
                  <a:cubicBezTo>
                    <a:pt x="1634" y="2104"/>
                    <a:pt x="2106" y="1632"/>
                    <a:pt x="2106" y="1051"/>
                  </a:cubicBezTo>
                  <a:cubicBezTo>
                    <a:pt x="2106" y="471"/>
                    <a:pt x="1634" y="0"/>
                    <a:pt x="1053" y="0"/>
                  </a:cubicBezTo>
                  <a:close/>
                  <a:moveTo>
                    <a:pt x="7105" y="0"/>
                  </a:moveTo>
                  <a:cubicBezTo>
                    <a:pt x="6525" y="0"/>
                    <a:pt x="6053" y="472"/>
                    <a:pt x="6052" y="1051"/>
                  </a:cubicBezTo>
                  <a:cubicBezTo>
                    <a:pt x="6052" y="1632"/>
                    <a:pt x="6525" y="2104"/>
                    <a:pt x="7105" y="2104"/>
                  </a:cubicBezTo>
                  <a:cubicBezTo>
                    <a:pt x="7685" y="2104"/>
                    <a:pt x="8157" y="1632"/>
                    <a:pt x="8157" y="1051"/>
                  </a:cubicBezTo>
                  <a:cubicBezTo>
                    <a:pt x="8157" y="471"/>
                    <a:pt x="7685" y="0"/>
                    <a:pt x="7105" y="0"/>
                  </a:cubicBezTo>
                  <a:close/>
                  <a:moveTo>
                    <a:pt x="13153" y="0"/>
                  </a:moveTo>
                  <a:cubicBezTo>
                    <a:pt x="12572" y="0"/>
                    <a:pt x="12100" y="472"/>
                    <a:pt x="12102" y="1051"/>
                  </a:cubicBezTo>
                  <a:cubicBezTo>
                    <a:pt x="12102" y="1632"/>
                    <a:pt x="12574" y="2104"/>
                    <a:pt x="13153" y="2104"/>
                  </a:cubicBezTo>
                  <a:cubicBezTo>
                    <a:pt x="13734" y="2104"/>
                    <a:pt x="14206" y="1632"/>
                    <a:pt x="14206" y="1051"/>
                  </a:cubicBezTo>
                  <a:cubicBezTo>
                    <a:pt x="14206" y="471"/>
                    <a:pt x="13734" y="0"/>
                    <a:pt x="13153" y="0"/>
                  </a:cubicBezTo>
                  <a:close/>
                  <a:moveTo>
                    <a:pt x="19201" y="0"/>
                  </a:moveTo>
                  <a:cubicBezTo>
                    <a:pt x="18620" y="0"/>
                    <a:pt x="18149" y="472"/>
                    <a:pt x="18149" y="1051"/>
                  </a:cubicBezTo>
                  <a:cubicBezTo>
                    <a:pt x="18149" y="1632"/>
                    <a:pt x="18620" y="2104"/>
                    <a:pt x="19201" y="2104"/>
                  </a:cubicBezTo>
                  <a:cubicBezTo>
                    <a:pt x="19782" y="2104"/>
                    <a:pt x="20252" y="1632"/>
                    <a:pt x="20252" y="1051"/>
                  </a:cubicBezTo>
                  <a:cubicBezTo>
                    <a:pt x="20252" y="471"/>
                    <a:pt x="19780" y="0"/>
                    <a:pt x="19201" y="0"/>
                  </a:cubicBezTo>
                  <a:close/>
                  <a:moveTo>
                    <a:pt x="25252" y="0"/>
                  </a:moveTo>
                  <a:cubicBezTo>
                    <a:pt x="24672" y="0"/>
                    <a:pt x="24201" y="472"/>
                    <a:pt x="24201" y="1051"/>
                  </a:cubicBezTo>
                  <a:cubicBezTo>
                    <a:pt x="24201" y="1632"/>
                    <a:pt x="24672" y="2104"/>
                    <a:pt x="25252" y="2104"/>
                  </a:cubicBezTo>
                  <a:cubicBezTo>
                    <a:pt x="25833" y="2104"/>
                    <a:pt x="26304" y="1632"/>
                    <a:pt x="26304" y="1051"/>
                  </a:cubicBezTo>
                  <a:cubicBezTo>
                    <a:pt x="26304" y="471"/>
                    <a:pt x="25833" y="0"/>
                    <a:pt x="25252" y="0"/>
                  </a:cubicBezTo>
                  <a:close/>
                  <a:moveTo>
                    <a:pt x="31301" y="0"/>
                  </a:moveTo>
                  <a:cubicBezTo>
                    <a:pt x="30720" y="0"/>
                    <a:pt x="30249" y="472"/>
                    <a:pt x="30249" y="1051"/>
                  </a:cubicBezTo>
                  <a:cubicBezTo>
                    <a:pt x="30249" y="1632"/>
                    <a:pt x="30720" y="2104"/>
                    <a:pt x="31301" y="2104"/>
                  </a:cubicBezTo>
                  <a:cubicBezTo>
                    <a:pt x="31881" y="2104"/>
                    <a:pt x="32352" y="1632"/>
                    <a:pt x="32352" y="1051"/>
                  </a:cubicBezTo>
                  <a:cubicBezTo>
                    <a:pt x="32352" y="471"/>
                    <a:pt x="31881" y="0"/>
                    <a:pt x="31301" y="0"/>
                  </a:cubicBezTo>
                  <a:close/>
                  <a:moveTo>
                    <a:pt x="37350" y="0"/>
                  </a:moveTo>
                  <a:cubicBezTo>
                    <a:pt x="36767" y="0"/>
                    <a:pt x="36296" y="472"/>
                    <a:pt x="36296" y="1051"/>
                  </a:cubicBezTo>
                  <a:cubicBezTo>
                    <a:pt x="36296" y="1632"/>
                    <a:pt x="36769" y="2104"/>
                    <a:pt x="37350" y="2104"/>
                  </a:cubicBezTo>
                  <a:cubicBezTo>
                    <a:pt x="37929" y="2104"/>
                    <a:pt x="38401" y="1632"/>
                    <a:pt x="38401" y="1051"/>
                  </a:cubicBezTo>
                  <a:cubicBezTo>
                    <a:pt x="38401" y="471"/>
                    <a:pt x="37929" y="0"/>
                    <a:pt x="37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1501625" y="1185725"/>
              <a:ext cx="1111225" cy="52600"/>
            </a:xfrm>
            <a:custGeom>
              <a:rect b="b" l="l" r="r" t="t"/>
              <a:pathLst>
                <a:path extrusionOk="0" h="2104" w="44449">
                  <a:moveTo>
                    <a:pt x="1053" y="0"/>
                  </a:moveTo>
                  <a:cubicBezTo>
                    <a:pt x="472" y="0"/>
                    <a:pt x="0" y="471"/>
                    <a:pt x="0" y="1053"/>
                  </a:cubicBezTo>
                  <a:cubicBezTo>
                    <a:pt x="0" y="1633"/>
                    <a:pt x="472" y="2104"/>
                    <a:pt x="1053" y="2104"/>
                  </a:cubicBezTo>
                  <a:cubicBezTo>
                    <a:pt x="1632" y="2104"/>
                    <a:pt x="2104" y="1633"/>
                    <a:pt x="2104" y="1053"/>
                  </a:cubicBezTo>
                  <a:cubicBezTo>
                    <a:pt x="2104" y="472"/>
                    <a:pt x="1632" y="0"/>
                    <a:pt x="1053" y="0"/>
                  </a:cubicBezTo>
                  <a:close/>
                  <a:moveTo>
                    <a:pt x="7100" y="0"/>
                  </a:moveTo>
                  <a:cubicBezTo>
                    <a:pt x="6519" y="0"/>
                    <a:pt x="6048" y="471"/>
                    <a:pt x="6049" y="1053"/>
                  </a:cubicBezTo>
                  <a:cubicBezTo>
                    <a:pt x="6049" y="1633"/>
                    <a:pt x="6521" y="2104"/>
                    <a:pt x="7100" y="2104"/>
                  </a:cubicBezTo>
                  <a:cubicBezTo>
                    <a:pt x="7681" y="2104"/>
                    <a:pt x="8153" y="1633"/>
                    <a:pt x="8153" y="1053"/>
                  </a:cubicBezTo>
                  <a:cubicBezTo>
                    <a:pt x="8153" y="472"/>
                    <a:pt x="7681" y="0"/>
                    <a:pt x="7100" y="0"/>
                  </a:cubicBezTo>
                  <a:close/>
                  <a:moveTo>
                    <a:pt x="13152" y="0"/>
                  </a:moveTo>
                  <a:cubicBezTo>
                    <a:pt x="12572" y="0"/>
                    <a:pt x="12100" y="471"/>
                    <a:pt x="12099" y="1053"/>
                  </a:cubicBezTo>
                  <a:cubicBezTo>
                    <a:pt x="12099" y="1633"/>
                    <a:pt x="12572" y="2104"/>
                    <a:pt x="13152" y="2104"/>
                  </a:cubicBezTo>
                  <a:cubicBezTo>
                    <a:pt x="13732" y="2104"/>
                    <a:pt x="14199" y="1633"/>
                    <a:pt x="14199" y="1053"/>
                  </a:cubicBezTo>
                  <a:cubicBezTo>
                    <a:pt x="14199" y="472"/>
                    <a:pt x="13732" y="0"/>
                    <a:pt x="13152" y="0"/>
                  </a:cubicBezTo>
                  <a:close/>
                  <a:moveTo>
                    <a:pt x="19200" y="0"/>
                  </a:moveTo>
                  <a:cubicBezTo>
                    <a:pt x="18619" y="0"/>
                    <a:pt x="18147" y="471"/>
                    <a:pt x="18149" y="1053"/>
                  </a:cubicBezTo>
                  <a:cubicBezTo>
                    <a:pt x="18149" y="1633"/>
                    <a:pt x="18621" y="2104"/>
                    <a:pt x="19200" y="2104"/>
                  </a:cubicBezTo>
                  <a:cubicBezTo>
                    <a:pt x="19781" y="2104"/>
                    <a:pt x="20253" y="1633"/>
                    <a:pt x="20253" y="1053"/>
                  </a:cubicBezTo>
                  <a:cubicBezTo>
                    <a:pt x="20253" y="472"/>
                    <a:pt x="19781" y="0"/>
                    <a:pt x="19200" y="0"/>
                  </a:cubicBezTo>
                  <a:close/>
                  <a:moveTo>
                    <a:pt x="25248" y="0"/>
                  </a:moveTo>
                  <a:cubicBezTo>
                    <a:pt x="24667" y="0"/>
                    <a:pt x="24196" y="471"/>
                    <a:pt x="24196" y="1053"/>
                  </a:cubicBezTo>
                  <a:cubicBezTo>
                    <a:pt x="24196" y="1633"/>
                    <a:pt x="24667" y="2104"/>
                    <a:pt x="25248" y="2104"/>
                  </a:cubicBezTo>
                  <a:cubicBezTo>
                    <a:pt x="25829" y="2104"/>
                    <a:pt x="26299" y="1633"/>
                    <a:pt x="26299" y="1053"/>
                  </a:cubicBezTo>
                  <a:cubicBezTo>
                    <a:pt x="26299" y="472"/>
                    <a:pt x="25827" y="0"/>
                    <a:pt x="25248" y="0"/>
                  </a:cubicBezTo>
                  <a:close/>
                  <a:moveTo>
                    <a:pt x="31299" y="0"/>
                  </a:moveTo>
                  <a:cubicBezTo>
                    <a:pt x="30719" y="0"/>
                    <a:pt x="30248" y="471"/>
                    <a:pt x="30248" y="1053"/>
                  </a:cubicBezTo>
                  <a:cubicBezTo>
                    <a:pt x="30248" y="1633"/>
                    <a:pt x="30719" y="2104"/>
                    <a:pt x="31299" y="2104"/>
                  </a:cubicBezTo>
                  <a:cubicBezTo>
                    <a:pt x="31880" y="2104"/>
                    <a:pt x="32351" y="1633"/>
                    <a:pt x="32351" y="1053"/>
                  </a:cubicBezTo>
                  <a:cubicBezTo>
                    <a:pt x="32351" y="472"/>
                    <a:pt x="31880" y="0"/>
                    <a:pt x="31299" y="0"/>
                  </a:cubicBezTo>
                  <a:close/>
                  <a:moveTo>
                    <a:pt x="37348" y="0"/>
                  </a:moveTo>
                  <a:cubicBezTo>
                    <a:pt x="36767" y="0"/>
                    <a:pt x="36296" y="471"/>
                    <a:pt x="36296" y="1053"/>
                  </a:cubicBezTo>
                  <a:cubicBezTo>
                    <a:pt x="36296" y="1633"/>
                    <a:pt x="36767" y="2104"/>
                    <a:pt x="37348" y="2104"/>
                  </a:cubicBezTo>
                  <a:cubicBezTo>
                    <a:pt x="37928" y="2104"/>
                    <a:pt x="38399" y="1633"/>
                    <a:pt x="38399" y="1053"/>
                  </a:cubicBezTo>
                  <a:cubicBezTo>
                    <a:pt x="38399" y="472"/>
                    <a:pt x="37928" y="0"/>
                    <a:pt x="37348" y="0"/>
                  </a:cubicBezTo>
                  <a:close/>
                  <a:moveTo>
                    <a:pt x="43397" y="0"/>
                  </a:moveTo>
                  <a:cubicBezTo>
                    <a:pt x="42814" y="0"/>
                    <a:pt x="42343" y="471"/>
                    <a:pt x="42343" y="1053"/>
                  </a:cubicBezTo>
                  <a:cubicBezTo>
                    <a:pt x="42343" y="1633"/>
                    <a:pt x="42816" y="2104"/>
                    <a:pt x="43397" y="2104"/>
                  </a:cubicBezTo>
                  <a:cubicBezTo>
                    <a:pt x="43981" y="2104"/>
                    <a:pt x="44448" y="1633"/>
                    <a:pt x="44448" y="1053"/>
                  </a:cubicBezTo>
                  <a:cubicBezTo>
                    <a:pt x="44448" y="472"/>
                    <a:pt x="43981" y="0"/>
                    <a:pt x="43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501625" y="1077875"/>
              <a:ext cx="960000" cy="52625"/>
            </a:xfrm>
            <a:custGeom>
              <a:rect b="b" l="l" r="r" t="t"/>
              <a:pathLst>
                <a:path extrusionOk="0" h="2105" w="38400">
                  <a:moveTo>
                    <a:pt x="1053" y="1"/>
                  </a:moveTo>
                  <a:cubicBezTo>
                    <a:pt x="472" y="1"/>
                    <a:pt x="0" y="471"/>
                    <a:pt x="0" y="1052"/>
                  </a:cubicBezTo>
                  <a:cubicBezTo>
                    <a:pt x="0" y="1632"/>
                    <a:pt x="472" y="2104"/>
                    <a:pt x="1053" y="2104"/>
                  </a:cubicBezTo>
                  <a:cubicBezTo>
                    <a:pt x="1632" y="2104"/>
                    <a:pt x="2104" y="1632"/>
                    <a:pt x="2104" y="1052"/>
                  </a:cubicBezTo>
                  <a:cubicBezTo>
                    <a:pt x="2104" y="471"/>
                    <a:pt x="1632" y="1"/>
                    <a:pt x="1053" y="1"/>
                  </a:cubicBezTo>
                  <a:close/>
                  <a:moveTo>
                    <a:pt x="7100" y="1"/>
                  </a:moveTo>
                  <a:cubicBezTo>
                    <a:pt x="6519" y="1"/>
                    <a:pt x="6048" y="471"/>
                    <a:pt x="6049" y="1052"/>
                  </a:cubicBezTo>
                  <a:cubicBezTo>
                    <a:pt x="6049" y="1632"/>
                    <a:pt x="6521" y="2104"/>
                    <a:pt x="7100" y="2104"/>
                  </a:cubicBezTo>
                  <a:cubicBezTo>
                    <a:pt x="7681" y="2104"/>
                    <a:pt x="8153" y="1632"/>
                    <a:pt x="8153" y="1052"/>
                  </a:cubicBezTo>
                  <a:cubicBezTo>
                    <a:pt x="8153" y="471"/>
                    <a:pt x="7681" y="1"/>
                    <a:pt x="7100" y="1"/>
                  </a:cubicBezTo>
                  <a:close/>
                  <a:moveTo>
                    <a:pt x="13152" y="1"/>
                  </a:moveTo>
                  <a:cubicBezTo>
                    <a:pt x="12572" y="1"/>
                    <a:pt x="12100" y="471"/>
                    <a:pt x="12099" y="1052"/>
                  </a:cubicBezTo>
                  <a:cubicBezTo>
                    <a:pt x="12099" y="1632"/>
                    <a:pt x="12572" y="2104"/>
                    <a:pt x="13152" y="2104"/>
                  </a:cubicBezTo>
                  <a:cubicBezTo>
                    <a:pt x="13732" y="2104"/>
                    <a:pt x="14199" y="1632"/>
                    <a:pt x="14199" y="1052"/>
                  </a:cubicBezTo>
                  <a:cubicBezTo>
                    <a:pt x="14199" y="471"/>
                    <a:pt x="13732" y="1"/>
                    <a:pt x="13152" y="1"/>
                  </a:cubicBezTo>
                  <a:close/>
                  <a:moveTo>
                    <a:pt x="19200" y="1"/>
                  </a:moveTo>
                  <a:cubicBezTo>
                    <a:pt x="18619" y="1"/>
                    <a:pt x="18147" y="471"/>
                    <a:pt x="18149" y="1052"/>
                  </a:cubicBezTo>
                  <a:cubicBezTo>
                    <a:pt x="18149" y="1632"/>
                    <a:pt x="18621" y="2104"/>
                    <a:pt x="19200" y="2104"/>
                  </a:cubicBezTo>
                  <a:cubicBezTo>
                    <a:pt x="19781" y="2104"/>
                    <a:pt x="20253" y="1632"/>
                    <a:pt x="20253" y="1052"/>
                  </a:cubicBezTo>
                  <a:cubicBezTo>
                    <a:pt x="20253" y="471"/>
                    <a:pt x="19781" y="1"/>
                    <a:pt x="19200" y="1"/>
                  </a:cubicBezTo>
                  <a:close/>
                  <a:moveTo>
                    <a:pt x="25248" y="1"/>
                  </a:moveTo>
                  <a:cubicBezTo>
                    <a:pt x="24667" y="1"/>
                    <a:pt x="24196" y="471"/>
                    <a:pt x="24196" y="1052"/>
                  </a:cubicBezTo>
                  <a:cubicBezTo>
                    <a:pt x="24196" y="1632"/>
                    <a:pt x="24667" y="2104"/>
                    <a:pt x="25248" y="2104"/>
                  </a:cubicBezTo>
                  <a:cubicBezTo>
                    <a:pt x="25829" y="2104"/>
                    <a:pt x="26299" y="1632"/>
                    <a:pt x="26299" y="1052"/>
                  </a:cubicBezTo>
                  <a:cubicBezTo>
                    <a:pt x="26299" y="471"/>
                    <a:pt x="25827" y="1"/>
                    <a:pt x="25248" y="1"/>
                  </a:cubicBezTo>
                  <a:close/>
                  <a:moveTo>
                    <a:pt x="31299" y="1"/>
                  </a:moveTo>
                  <a:cubicBezTo>
                    <a:pt x="30719" y="1"/>
                    <a:pt x="30248" y="471"/>
                    <a:pt x="30248" y="1052"/>
                  </a:cubicBezTo>
                  <a:cubicBezTo>
                    <a:pt x="30248" y="1632"/>
                    <a:pt x="30719" y="2104"/>
                    <a:pt x="31299" y="2104"/>
                  </a:cubicBezTo>
                  <a:cubicBezTo>
                    <a:pt x="31880" y="2104"/>
                    <a:pt x="32351" y="1632"/>
                    <a:pt x="32351" y="1052"/>
                  </a:cubicBezTo>
                  <a:cubicBezTo>
                    <a:pt x="32351" y="471"/>
                    <a:pt x="31880" y="1"/>
                    <a:pt x="31299" y="1"/>
                  </a:cubicBezTo>
                  <a:close/>
                  <a:moveTo>
                    <a:pt x="37348" y="1"/>
                  </a:moveTo>
                  <a:cubicBezTo>
                    <a:pt x="36767" y="1"/>
                    <a:pt x="36296" y="471"/>
                    <a:pt x="36296" y="1052"/>
                  </a:cubicBezTo>
                  <a:cubicBezTo>
                    <a:pt x="36296" y="1632"/>
                    <a:pt x="36767" y="2104"/>
                    <a:pt x="37348" y="2104"/>
                  </a:cubicBezTo>
                  <a:cubicBezTo>
                    <a:pt x="37928" y="2104"/>
                    <a:pt x="38399" y="1632"/>
                    <a:pt x="38399" y="1052"/>
                  </a:cubicBezTo>
                  <a:cubicBezTo>
                    <a:pt x="38399" y="471"/>
                    <a:pt x="37928" y="1"/>
                    <a:pt x="37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1350325" y="1077825"/>
              <a:ext cx="54700" cy="52650"/>
            </a:xfrm>
            <a:custGeom>
              <a:rect b="b" l="l" r="r" t="t"/>
              <a:pathLst>
                <a:path extrusionOk="0" h="2106" w="2188">
                  <a:moveTo>
                    <a:pt x="1051" y="0"/>
                  </a:moveTo>
                  <a:cubicBezTo>
                    <a:pt x="778" y="0"/>
                    <a:pt x="505" y="115"/>
                    <a:pt x="311" y="308"/>
                  </a:cubicBezTo>
                  <a:cubicBezTo>
                    <a:pt x="113" y="506"/>
                    <a:pt x="0" y="777"/>
                    <a:pt x="0" y="1054"/>
                  </a:cubicBezTo>
                  <a:cubicBezTo>
                    <a:pt x="0" y="1332"/>
                    <a:pt x="113" y="1602"/>
                    <a:pt x="311" y="1798"/>
                  </a:cubicBezTo>
                  <a:cubicBezTo>
                    <a:pt x="503" y="1991"/>
                    <a:pt x="778" y="2105"/>
                    <a:pt x="1051" y="2105"/>
                  </a:cubicBezTo>
                  <a:cubicBezTo>
                    <a:pt x="1329" y="2105"/>
                    <a:pt x="1603" y="1991"/>
                    <a:pt x="1796" y="1798"/>
                  </a:cubicBezTo>
                  <a:cubicBezTo>
                    <a:pt x="2187" y="1407"/>
                    <a:pt x="2187" y="699"/>
                    <a:pt x="1796" y="308"/>
                  </a:cubicBezTo>
                  <a:cubicBezTo>
                    <a:pt x="1604" y="113"/>
                    <a:pt x="1329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1501625" y="970025"/>
              <a:ext cx="808800" cy="52625"/>
            </a:xfrm>
            <a:custGeom>
              <a:rect b="b" l="l" r="r" t="t"/>
              <a:pathLst>
                <a:path extrusionOk="0" h="2105" w="32352">
                  <a:moveTo>
                    <a:pt x="1053" y="1"/>
                  </a:moveTo>
                  <a:cubicBezTo>
                    <a:pt x="472" y="1"/>
                    <a:pt x="0" y="471"/>
                    <a:pt x="0" y="1053"/>
                  </a:cubicBezTo>
                  <a:cubicBezTo>
                    <a:pt x="0" y="1633"/>
                    <a:pt x="472" y="2104"/>
                    <a:pt x="1053" y="2104"/>
                  </a:cubicBezTo>
                  <a:cubicBezTo>
                    <a:pt x="1632" y="2104"/>
                    <a:pt x="2104" y="1633"/>
                    <a:pt x="2104" y="1053"/>
                  </a:cubicBezTo>
                  <a:cubicBezTo>
                    <a:pt x="2104" y="473"/>
                    <a:pt x="1632" y="1"/>
                    <a:pt x="1053" y="1"/>
                  </a:cubicBezTo>
                  <a:close/>
                  <a:moveTo>
                    <a:pt x="7100" y="1"/>
                  </a:moveTo>
                  <a:cubicBezTo>
                    <a:pt x="6519" y="1"/>
                    <a:pt x="6048" y="471"/>
                    <a:pt x="6049" y="1053"/>
                  </a:cubicBezTo>
                  <a:cubicBezTo>
                    <a:pt x="6049" y="1633"/>
                    <a:pt x="6521" y="2104"/>
                    <a:pt x="7100" y="2104"/>
                  </a:cubicBezTo>
                  <a:cubicBezTo>
                    <a:pt x="7681" y="2104"/>
                    <a:pt x="8153" y="1633"/>
                    <a:pt x="8153" y="1053"/>
                  </a:cubicBezTo>
                  <a:cubicBezTo>
                    <a:pt x="8153" y="473"/>
                    <a:pt x="7681" y="1"/>
                    <a:pt x="7100" y="1"/>
                  </a:cubicBezTo>
                  <a:close/>
                  <a:moveTo>
                    <a:pt x="13152" y="1"/>
                  </a:moveTo>
                  <a:cubicBezTo>
                    <a:pt x="12572" y="1"/>
                    <a:pt x="12100" y="471"/>
                    <a:pt x="12099" y="1053"/>
                  </a:cubicBezTo>
                  <a:cubicBezTo>
                    <a:pt x="12099" y="1633"/>
                    <a:pt x="12572" y="2104"/>
                    <a:pt x="13152" y="2104"/>
                  </a:cubicBezTo>
                  <a:cubicBezTo>
                    <a:pt x="13732" y="2104"/>
                    <a:pt x="14199" y="1633"/>
                    <a:pt x="14199" y="1053"/>
                  </a:cubicBezTo>
                  <a:cubicBezTo>
                    <a:pt x="14199" y="473"/>
                    <a:pt x="13732" y="1"/>
                    <a:pt x="13152" y="1"/>
                  </a:cubicBezTo>
                  <a:close/>
                  <a:moveTo>
                    <a:pt x="19200" y="1"/>
                  </a:moveTo>
                  <a:cubicBezTo>
                    <a:pt x="18619" y="1"/>
                    <a:pt x="18147" y="471"/>
                    <a:pt x="18149" y="1053"/>
                  </a:cubicBezTo>
                  <a:cubicBezTo>
                    <a:pt x="18149" y="1633"/>
                    <a:pt x="18621" y="2104"/>
                    <a:pt x="19200" y="2104"/>
                  </a:cubicBezTo>
                  <a:cubicBezTo>
                    <a:pt x="19781" y="2104"/>
                    <a:pt x="20253" y="1633"/>
                    <a:pt x="20253" y="1053"/>
                  </a:cubicBezTo>
                  <a:cubicBezTo>
                    <a:pt x="20253" y="473"/>
                    <a:pt x="19781" y="1"/>
                    <a:pt x="19200" y="1"/>
                  </a:cubicBezTo>
                  <a:close/>
                  <a:moveTo>
                    <a:pt x="25248" y="1"/>
                  </a:moveTo>
                  <a:cubicBezTo>
                    <a:pt x="24667" y="1"/>
                    <a:pt x="24196" y="471"/>
                    <a:pt x="24196" y="1053"/>
                  </a:cubicBezTo>
                  <a:cubicBezTo>
                    <a:pt x="24196" y="1633"/>
                    <a:pt x="24667" y="2104"/>
                    <a:pt x="25248" y="2104"/>
                  </a:cubicBezTo>
                  <a:cubicBezTo>
                    <a:pt x="25829" y="2104"/>
                    <a:pt x="26299" y="1633"/>
                    <a:pt x="26299" y="1053"/>
                  </a:cubicBezTo>
                  <a:cubicBezTo>
                    <a:pt x="26299" y="473"/>
                    <a:pt x="25827" y="1"/>
                    <a:pt x="25248" y="1"/>
                  </a:cubicBezTo>
                  <a:close/>
                  <a:moveTo>
                    <a:pt x="31299" y="1"/>
                  </a:moveTo>
                  <a:cubicBezTo>
                    <a:pt x="30719" y="1"/>
                    <a:pt x="30248" y="471"/>
                    <a:pt x="30248" y="1053"/>
                  </a:cubicBezTo>
                  <a:cubicBezTo>
                    <a:pt x="30248" y="1633"/>
                    <a:pt x="30719" y="2104"/>
                    <a:pt x="31299" y="2104"/>
                  </a:cubicBezTo>
                  <a:cubicBezTo>
                    <a:pt x="31880" y="2104"/>
                    <a:pt x="32351" y="1633"/>
                    <a:pt x="32351" y="1053"/>
                  </a:cubicBezTo>
                  <a:cubicBezTo>
                    <a:pt x="32351" y="473"/>
                    <a:pt x="31880" y="1"/>
                    <a:pt x="3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1350325" y="970000"/>
              <a:ext cx="54700" cy="52650"/>
            </a:xfrm>
            <a:custGeom>
              <a:rect b="b" l="l" r="r" t="t"/>
              <a:pathLst>
                <a:path extrusionOk="0" h="2106" w="2188">
                  <a:moveTo>
                    <a:pt x="1051" y="1"/>
                  </a:moveTo>
                  <a:cubicBezTo>
                    <a:pt x="778" y="1"/>
                    <a:pt x="505" y="115"/>
                    <a:pt x="311" y="307"/>
                  </a:cubicBezTo>
                  <a:cubicBezTo>
                    <a:pt x="113" y="506"/>
                    <a:pt x="0" y="777"/>
                    <a:pt x="0" y="1054"/>
                  </a:cubicBezTo>
                  <a:cubicBezTo>
                    <a:pt x="0" y="1330"/>
                    <a:pt x="113" y="1600"/>
                    <a:pt x="311" y="1799"/>
                  </a:cubicBezTo>
                  <a:cubicBezTo>
                    <a:pt x="503" y="1991"/>
                    <a:pt x="778" y="2105"/>
                    <a:pt x="1051" y="2105"/>
                  </a:cubicBezTo>
                  <a:cubicBezTo>
                    <a:pt x="1329" y="2105"/>
                    <a:pt x="1603" y="1991"/>
                    <a:pt x="1796" y="1799"/>
                  </a:cubicBezTo>
                  <a:cubicBezTo>
                    <a:pt x="2187" y="1407"/>
                    <a:pt x="2187" y="701"/>
                    <a:pt x="1796" y="307"/>
                  </a:cubicBezTo>
                  <a:cubicBezTo>
                    <a:pt x="1604" y="115"/>
                    <a:pt x="1329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23"/>
          <p:cNvGrpSpPr/>
          <p:nvPr/>
        </p:nvGrpSpPr>
        <p:grpSpPr>
          <a:xfrm>
            <a:off x="6647700" y="4034400"/>
            <a:ext cx="1783075" cy="177800"/>
            <a:chOff x="4561725" y="1146400"/>
            <a:chExt cx="1783075" cy="177800"/>
          </a:xfrm>
        </p:grpSpPr>
        <p:sp>
          <p:nvSpPr>
            <p:cNvPr id="629" name="Google Shape;629;p23"/>
            <p:cNvSpPr/>
            <p:nvPr/>
          </p:nvSpPr>
          <p:spPr>
            <a:xfrm>
              <a:off x="456172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1" y="0"/>
                  </a:moveTo>
                  <a:lnTo>
                    <a:pt x="6853" y="7111"/>
                  </a:lnTo>
                  <a:lnTo>
                    <a:pt x="11396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4775700" y="1146400"/>
              <a:ext cx="284975" cy="177800"/>
            </a:xfrm>
            <a:custGeom>
              <a:rect b="b" l="l" r="r" t="t"/>
              <a:pathLst>
                <a:path extrusionOk="0" h="7112" w="11399">
                  <a:moveTo>
                    <a:pt x="1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4989750" y="1146400"/>
              <a:ext cx="284950" cy="177800"/>
            </a:xfrm>
            <a:custGeom>
              <a:rect b="b" l="l" r="r" t="t"/>
              <a:pathLst>
                <a:path extrusionOk="0" h="7112" w="11398">
                  <a:moveTo>
                    <a:pt x="0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520377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0" y="0"/>
                  </a:moveTo>
                  <a:lnTo>
                    <a:pt x="6855" y="7111"/>
                  </a:lnTo>
                  <a:lnTo>
                    <a:pt x="11397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5417775" y="1146400"/>
              <a:ext cx="284975" cy="177800"/>
            </a:xfrm>
            <a:custGeom>
              <a:rect b="b" l="l" r="r" t="t"/>
              <a:pathLst>
                <a:path extrusionOk="0" h="7112" w="11399">
                  <a:moveTo>
                    <a:pt x="1" y="0"/>
                  </a:moveTo>
                  <a:lnTo>
                    <a:pt x="6856" y="7111"/>
                  </a:lnTo>
                  <a:lnTo>
                    <a:pt x="11398" y="7111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5631800" y="1146400"/>
              <a:ext cx="284975" cy="177800"/>
            </a:xfrm>
            <a:custGeom>
              <a:rect b="b" l="l" r="r" t="t"/>
              <a:pathLst>
                <a:path extrusionOk="0" h="7112" w="11399">
                  <a:moveTo>
                    <a:pt x="1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5845850" y="1146400"/>
              <a:ext cx="284950" cy="177800"/>
            </a:xfrm>
            <a:custGeom>
              <a:rect b="b" l="l" r="r" t="t"/>
              <a:pathLst>
                <a:path extrusionOk="0" h="7112" w="11398">
                  <a:moveTo>
                    <a:pt x="0" y="0"/>
                  </a:moveTo>
                  <a:lnTo>
                    <a:pt x="6854" y="7111"/>
                  </a:lnTo>
                  <a:lnTo>
                    <a:pt x="11398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605987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0" y="0"/>
                  </a:moveTo>
                  <a:lnTo>
                    <a:pt x="6854" y="7111"/>
                  </a:lnTo>
                  <a:lnTo>
                    <a:pt x="11397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7" name="Google Shape;63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24"/>
          <p:cNvGrpSpPr/>
          <p:nvPr/>
        </p:nvGrpSpPr>
        <p:grpSpPr>
          <a:xfrm>
            <a:off x="128510" y="127582"/>
            <a:ext cx="9015493" cy="5055071"/>
            <a:chOff x="128510" y="127582"/>
            <a:chExt cx="9015493" cy="5055071"/>
          </a:xfrm>
        </p:grpSpPr>
        <p:pic>
          <p:nvPicPr>
            <p:cNvPr id="640" name="Google Shape;640;p24"/>
            <p:cNvPicPr preferRelativeResize="0"/>
            <p:nvPr/>
          </p:nvPicPr>
          <p:blipFill rotWithShape="1">
            <a:blip r:embed="rId2">
              <a:alphaModFix/>
            </a:blip>
            <a:srcRect b="0" l="49862" r="0" t="39939"/>
            <a:stretch/>
          </p:blipFill>
          <p:spPr>
            <a:xfrm rot="10800000">
              <a:off x="4712177" y="2735578"/>
              <a:ext cx="4431826" cy="24470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41" name="Google Shape;641;p24"/>
            <p:cNvGrpSpPr/>
            <p:nvPr/>
          </p:nvGrpSpPr>
          <p:grpSpPr>
            <a:xfrm>
              <a:off x="128509" y="127582"/>
              <a:ext cx="3570454" cy="823838"/>
              <a:chOff x="1492450" y="1911750"/>
              <a:chExt cx="2360475" cy="544650"/>
            </a:xfrm>
          </p:grpSpPr>
          <p:sp>
            <p:nvSpPr>
              <p:cNvPr id="642" name="Google Shape;642;p24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4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24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24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24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4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4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4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4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4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4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4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4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4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4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4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4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4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4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4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4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4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4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4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4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4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4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4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4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1" name="Google Shape;67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4"/>
          <p:cNvSpPr txBox="1"/>
          <p:nvPr>
            <p:ph idx="1" type="body"/>
          </p:nvPr>
        </p:nvSpPr>
        <p:spPr>
          <a:xfrm>
            <a:off x="720000" y="1297500"/>
            <a:ext cx="4789200" cy="25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■"/>
              <a:defRPr/>
            </a:lvl9pPr>
          </a:lstStyle>
          <a:p/>
        </p:txBody>
      </p:sp>
      <p:grpSp>
        <p:nvGrpSpPr>
          <p:cNvPr id="71" name="Google Shape;71;p4"/>
          <p:cNvGrpSpPr/>
          <p:nvPr/>
        </p:nvGrpSpPr>
        <p:grpSpPr>
          <a:xfrm>
            <a:off x="114900" y="45740"/>
            <a:ext cx="9029208" cy="4777047"/>
            <a:chOff x="114900" y="45740"/>
            <a:chExt cx="9029208" cy="4777047"/>
          </a:xfrm>
        </p:grpSpPr>
        <p:grpSp>
          <p:nvGrpSpPr>
            <p:cNvPr id="72" name="Google Shape;72;p4"/>
            <p:cNvGrpSpPr/>
            <p:nvPr/>
          </p:nvGrpSpPr>
          <p:grpSpPr>
            <a:xfrm rot="10800000">
              <a:off x="6896258" y="45740"/>
              <a:ext cx="2247850" cy="436172"/>
              <a:chOff x="4355200" y="2680475"/>
              <a:chExt cx="1977175" cy="383650"/>
            </a:xfrm>
          </p:grpSpPr>
          <p:sp>
            <p:nvSpPr>
              <p:cNvPr id="73" name="Google Shape;73;p4"/>
              <p:cNvSpPr/>
              <p:nvPr/>
            </p:nvSpPr>
            <p:spPr>
              <a:xfrm>
                <a:off x="4355200" y="2762025"/>
                <a:ext cx="1907825" cy="302100"/>
              </a:xfrm>
              <a:custGeom>
                <a:rect b="b" l="l" r="r" t="t"/>
                <a:pathLst>
                  <a:path extrusionOk="0" h="12084" w="76313">
                    <a:moveTo>
                      <a:pt x="41822" y="0"/>
                    </a:moveTo>
                    <a:lnTo>
                      <a:pt x="37181" y="4639"/>
                    </a:lnTo>
                    <a:lnTo>
                      <a:pt x="1" y="4639"/>
                    </a:lnTo>
                    <a:lnTo>
                      <a:pt x="1" y="5243"/>
                    </a:lnTo>
                    <a:lnTo>
                      <a:pt x="37431" y="5243"/>
                    </a:lnTo>
                    <a:lnTo>
                      <a:pt x="42072" y="603"/>
                    </a:lnTo>
                    <a:lnTo>
                      <a:pt x="52129" y="603"/>
                    </a:lnTo>
                    <a:lnTo>
                      <a:pt x="63610" y="12084"/>
                    </a:lnTo>
                    <a:lnTo>
                      <a:pt x="76313" y="12084"/>
                    </a:lnTo>
                    <a:lnTo>
                      <a:pt x="76313" y="11481"/>
                    </a:lnTo>
                    <a:lnTo>
                      <a:pt x="63860" y="11481"/>
                    </a:lnTo>
                    <a:lnTo>
                      <a:pt x="523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4538575" y="2873150"/>
                <a:ext cx="1793800" cy="116350"/>
              </a:xfrm>
              <a:custGeom>
                <a:rect b="b" l="l" r="r" t="t"/>
                <a:pathLst>
                  <a:path extrusionOk="0" h="4654" w="71752">
                    <a:moveTo>
                      <a:pt x="64934" y="1"/>
                    </a:moveTo>
                    <a:lnTo>
                      <a:pt x="60584" y="4351"/>
                    </a:lnTo>
                    <a:lnTo>
                      <a:pt x="1" y="4351"/>
                    </a:lnTo>
                    <a:lnTo>
                      <a:pt x="1" y="4654"/>
                    </a:lnTo>
                    <a:lnTo>
                      <a:pt x="60709" y="4654"/>
                    </a:lnTo>
                    <a:lnTo>
                      <a:pt x="65059" y="301"/>
                    </a:lnTo>
                    <a:lnTo>
                      <a:pt x="71752" y="301"/>
                    </a:lnTo>
                    <a:lnTo>
                      <a:pt x="717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5417000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0" y="0"/>
                    </a:moveTo>
                    <a:lnTo>
                      <a:pt x="0" y="1432"/>
                    </a:lnTo>
                    <a:lnTo>
                      <a:pt x="1239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5458275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0" y="0"/>
                    </a:moveTo>
                    <a:lnTo>
                      <a:pt x="0" y="1432"/>
                    </a:lnTo>
                    <a:lnTo>
                      <a:pt x="1240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5499550" y="2895175"/>
                <a:ext cx="31050" cy="35825"/>
              </a:xfrm>
              <a:custGeom>
                <a:rect b="b" l="l" r="r" t="t"/>
                <a:pathLst>
                  <a:path extrusionOk="0" h="1433" w="1242">
                    <a:moveTo>
                      <a:pt x="1" y="0"/>
                    </a:moveTo>
                    <a:lnTo>
                      <a:pt x="1" y="1432"/>
                    </a:lnTo>
                    <a:lnTo>
                      <a:pt x="1241" y="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5540850" y="2895175"/>
                <a:ext cx="31025" cy="35825"/>
              </a:xfrm>
              <a:custGeom>
                <a:rect b="b" l="l" r="r" t="t"/>
                <a:pathLst>
                  <a:path extrusionOk="0" h="1433" w="1241">
                    <a:moveTo>
                      <a:pt x="0" y="0"/>
                    </a:moveTo>
                    <a:lnTo>
                      <a:pt x="0" y="1432"/>
                    </a:lnTo>
                    <a:lnTo>
                      <a:pt x="1241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5582150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1" y="0"/>
                    </a:moveTo>
                    <a:lnTo>
                      <a:pt x="1" y="1432"/>
                    </a:lnTo>
                    <a:lnTo>
                      <a:pt x="1240" y="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4983750" y="2754425"/>
                <a:ext cx="91900" cy="91875"/>
              </a:xfrm>
              <a:custGeom>
                <a:rect b="b" l="l" r="r" t="t"/>
                <a:pathLst>
                  <a:path extrusionOk="0" h="3675" w="3676">
                    <a:moveTo>
                      <a:pt x="1838" y="303"/>
                    </a:moveTo>
                    <a:cubicBezTo>
                      <a:pt x="2685" y="303"/>
                      <a:pt x="3374" y="990"/>
                      <a:pt x="3374" y="1838"/>
                    </a:cubicBezTo>
                    <a:cubicBezTo>
                      <a:pt x="3374" y="2685"/>
                      <a:pt x="2685" y="3375"/>
                      <a:pt x="1838" y="3375"/>
                    </a:cubicBezTo>
                    <a:cubicBezTo>
                      <a:pt x="992" y="3375"/>
                      <a:pt x="303" y="2685"/>
                      <a:pt x="303" y="1838"/>
                    </a:cubicBezTo>
                    <a:cubicBezTo>
                      <a:pt x="303" y="991"/>
                      <a:pt x="992" y="303"/>
                      <a:pt x="1838" y="303"/>
                    </a:cubicBezTo>
                    <a:close/>
                    <a:moveTo>
                      <a:pt x="1838" y="0"/>
                    </a:moveTo>
                    <a:cubicBezTo>
                      <a:pt x="825" y="0"/>
                      <a:pt x="1" y="825"/>
                      <a:pt x="1" y="1837"/>
                    </a:cubicBezTo>
                    <a:cubicBezTo>
                      <a:pt x="1" y="2851"/>
                      <a:pt x="826" y="3675"/>
                      <a:pt x="1838" y="3675"/>
                    </a:cubicBezTo>
                    <a:cubicBezTo>
                      <a:pt x="2853" y="3675"/>
                      <a:pt x="3675" y="2851"/>
                      <a:pt x="3675" y="1837"/>
                    </a:cubicBezTo>
                    <a:cubicBezTo>
                      <a:pt x="3675" y="823"/>
                      <a:pt x="2851" y="0"/>
                      <a:pt x="1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5118950" y="2774950"/>
                <a:ext cx="50850" cy="50850"/>
              </a:xfrm>
              <a:custGeom>
                <a:rect b="b" l="l" r="r" t="t"/>
                <a:pathLst>
                  <a:path extrusionOk="0" h="2034" w="2034">
                    <a:moveTo>
                      <a:pt x="1017" y="301"/>
                    </a:moveTo>
                    <a:cubicBezTo>
                      <a:pt x="1412" y="301"/>
                      <a:pt x="1732" y="622"/>
                      <a:pt x="1732" y="1016"/>
                    </a:cubicBezTo>
                    <a:cubicBezTo>
                      <a:pt x="1732" y="1410"/>
                      <a:pt x="1412" y="1731"/>
                      <a:pt x="1017" y="1731"/>
                    </a:cubicBezTo>
                    <a:cubicBezTo>
                      <a:pt x="623" y="1731"/>
                      <a:pt x="303" y="1410"/>
                      <a:pt x="303" y="1016"/>
                    </a:cubicBezTo>
                    <a:cubicBezTo>
                      <a:pt x="303" y="622"/>
                      <a:pt x="623" y="301"/>
                      <a:pt x="1017" y="301"/>
                    </a:cubicBezTo>
                    <a:close/>
                    <a:moveTo>
                      <a:pt x="1017" y="1"/>
                    </a:moveTo>
                    <a:cubicBezTo>
                      <a:pt x="457" y="1"/>
                      <a:pt x="0" y="457"/>
                      <a:pt x="0" y="1017"/>
                    </a:cubicBezTo>
                    <a:cubicBezTo>
                      <a:pt x="0" y="1577"/>
                      <a:pt x="457" y="2034"/>
                      <a:pt x="1017" y="2034"/>
                    </a:cubicBezTo>
                    <a:cubicBezTo>
                      <a:pt x="1577" y="2034"/>
                      <a:pt x="2033" y="1577"/>
                      <a:pt x="2033" y="1017"/>
                    </a:cubicBezTo>
                    <a:cubicBezTo>
                      <a:pt x="2033" y="456"/>
                      <a:pt x="1577" y="1"/>
                      <a:pt x="1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5964025" y="2684300"/>
                <a:ext cx="63000" cy="63000"/>
              </a:xfrm>
              <a:custGeom>
                <a:rect b="b" l="l" r="r" t="t"/>
                <a:pathLst>
                  <a:path extrusionOk="0" h="2520" w="2520">
                    <a:moveTo>
                      <a:pt x="1" y="0"/>
                    </a:moveTo>
                    <a:lnTo>
                      <a:pt x="1" y="2519"/>
                    </a:lnTo>
                    <a:lnTo>
                      <a:pt x="2520" y="2519"/>
                    </a:lnTo>
                    <a:lnTo>
                      <a:pt x="25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6042725" y="2680475"/>
                <a:ext cx="70550" cy="70575"/>
              </a:xfrm>
              <a:custGeom>
                <a:rect b="b" l="l" r="r" t="t"/>
                <a:pathLst>
                  <a:path extrusionOk="0" h="2823" w="2822">
                    <a:moveTo>
                      <a:pt x="2519" y="304"/>
                    </a:moveTo>
                    <a:lnTo>
                      <a:pt x="2519" y="2522"/>
                    </a:lnTo>
                    <a:lnTo>
                      <a:pt x="301" y="2522"/>
                    </a:lnTo>
                    <a:lnTo>
                      <a:pt x="301" y="304"/>
                    </a:lnTo>
                    <a:close/>
                    <a:moveTo>
                      <a:pt x="0" y="1"/>
                    </a:moveTo>
                    <a:lnTo>
                      <a:pt x="0" y="2822"/>
                    </a:lnTo>
                    <a:lnTo>
                      <a:pt x="2821" y="2822"/>
                    </a:lnTo>
                    <a:lnTo>
                      <a:pt x="282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6125200" y="2680475"/>
                <a:ext cx="70550" cy="70575"/>
              </a:xfrm>
              <a:custGeom>
                <a:rect b="b" l="l" r="r" t="t"/>
                <a:pathLst>
                  <a:path extrusionOk="0" h="2823" w="2822">
                    <a:moveTo>
                      <a:pt x="2520" y="304"/>
                    </a:moveTo>
                    <a:lnTo>
                      <a:pt x="2520" y="2522"/>
                    </a:lnTo>
                    <a:lnTo>
                      <a:pt x="302" y="2522"/>
                    </a:lnTo>
                    <a:lnTo>
                      <a:pt x="302" y="304"/>
                    </a:lnTo>
                    <a:close/>
                    <a:moveTo>
                      <a:pt x="1" y="1"/>
                    </a:moveTo>
                    <a:lnTo>
                      <a:pt x="1" y="2822"/>
                    </a:lnTo>
                    <a:lnTo>
                      <a:pt x="2822" y="2822"/>
                    </a:lnTo>
                    <a:lnTo>
                      <a:pt x="28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6211475" y="2684300"/>
                <a:ext cx="63000" cy="63000"/>
              </a:xfrm>
              <a:custGeom>
                <a:rect b="b" l="l" r="r" t="t"/>
                <a:pathLst>
                  <a:path extrusionOk="0" h="2520" w="2520">
                    <a:moveTo>
                      <a:pt x="0" y="0"/>
                    </a:moveTo>
                    <a:lnTo>
                      <a:pt x="0" y="2519"/>
                    </a:lnTo>
                    <a:lnTo>
                      <a:pt x="2519" y="2519"/>
                    </a:lnTo>
                    <a:lnTo>
                      <a:pt x="25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4"/>
            <p:cNvGrpSpPr/>
            <p:nvPr/>
          </p:nvGrpSpPr>
          <p:grpSpPr>
            <a:xfrm>
              <a:off x="114900" y="4385213"/>
              <a:ext cx="1622200" cy="437575"/>
              <a:chOff x="3109550" y="3432375"/>
              <a:chExt cx="1622200" cy="437575"/>
            </a:xfrm>
          </p:grpSpPr>
          <p:sp>
            <p:nvSpPr>
              <p:cNvPr id="87" name="Google Shape;87;p4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" name="Google Shape;96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5"/>
          <p:cNvSpPr txBox="1"/>
          <p:nvPr>
            <p:ph idx="1" type="subTitle"/>
          </p:nvPr>
        </p:nvSpPr>
        <p:spPr>
          <a:xfrm>
            <a:off x="4718748" y="2780225"/>
            <a:ext cx="33033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5"/>
          <p:cNvSpPr txBox="1"/>
          <p:nvPr>
            <p:ph idx="2" type="subTitle"/>
          </p:nvPr>
        </p:nvSpPr>
        <p:spPr>
          <a:xfrm>
            <a:off x="1121950" y="2780225"/>
            <a:ext cx="33033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" name="Google Shape;102;p5"/>
          <p:cNvSpPr txBox="1"/>
          <p:nvPr>
            <p:ph idx="3" type="subTitle"/>
          </p:nvPr>
        </p:nvSpPr>
        <p:spPr>
          <a:xfrm>
            <a:off x="1121950" y="2407925"/>
            <a:ext cx="33033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5"/>
          <p:cNvSpPr txBox="1"/>
          <p:nvPr>
            <p:ph idx="4" type="subTitle"/>
          </p:nvPr>
        </p:nvSpPr>
        <p:spPr>
          <a:xfrm>
            <a:off x="4718746" y="2407925"/>
            <a:ext cx="33033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4" name="Google Shape;104;p5"/>
          <p:cNvGrpSpPr/>
          <p:nvPr/>
        </p:nvGrpSpPr>
        <p:grpSpPr>
          <a:xfrm>
            <a:off x="107166" y="282117"/>
            <a:ext cx="9564630" cy="4770320"/>
            <a:chOff x="107166" y="282117"/>
            <a:chExt cx="9564630" cy="4770320"/>
          </a:xfrm>
        </p:grpSpPr>
        <p:grpSp>
          <p:nvGrpSpPr>
            <p:cNvPr id="105" name="Google Shape;105;p5"/>
            <p:cNvGrpSpPr/>
            <p:nvPr/>
          </p:nvGrpSpPr>
          <p:grpSpPr>
            <a:xfrm flipH="1" rot="10800000">
              <a:off x="107166" y="282117"/>
              <a:ext cx="1908356" cy="514763"/>
              <a:chOff x="3109550" y="3432375"/>
              <a:chExt cx="1622200" cy="437575"/>
            </a:xfrm>
          </p:grpSpPr>
          <p:sp>
            <p:nvSpPr>
              <p:cNvPr id="106" name="Google Shape;106;p5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" name="Google Shape;115;p5"/>
            <p:cNvGrpSpPr/>
            <p:nvPr/>
          </p:nvGrpSpPr>
          <p:grpSpPr>
            <a:xfrm flipH="1" rot="10800000">
              <a:off x="7189757" y="4479738"/>
              <a:ext cx="2482039" cy="572699"/>
              <a:chOff x="1492450" y="1911750"/>
              <a:chExt cx="2360475" cy="544650"/>
            </a:xfrm>
          </p:grpSpPr>
          <p:sp>
            <p:nvSpPr>
              <p:cNvPr id="116" name="Google Shape;116;p5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5" name="Google Shape;14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6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9" name="Google Shape;149;p6"/>
          <p:cNvGrpSpPr/>
          <p:nvPr/>
        </p:nvGrpSpPr>
        <p:grpSpPr>
          <a:xfrm>
            <a:off x="27863" y="269100"/>
            <a:ext cx="9571009" cy="4796609"/>
            <a:chOff x="27863" y="269100"/>
            <a:chExt cx="9571009" cy="4796609"/>
          </a:xfrm>
        </p:grpSpPr>
        <p:grpSp>
          <p:nvGrpSpPr>
            <p:cNvPr id="150" name="Google Shape;150;p6"/>
            <p:cNvGrpSpPr/>
            <p:nvPr/>
          </p:nvGrpSpPr>
          <p:grpSpPr>
            <a:xfrm>
              <a:off x="27863" y="269100"/>
              <a:ext cx="1370725" cy="540800"/>
              <a:chOff x="1442275" y="2891575"/>
              <a:chExt cx="1370725" cy="540800"/>
            </a:xfrm>
          </p:grpSpPr>
          <p:sp>
            <p:nvSpPr>
              <p:cNvPr id="151" name="Google Shape;151;p6"/>
              <p:cNvSpPr/>
              <p:nvPr/>
            </p:nvSpPr>
            <p:spPr>
              <a:xfrm>
                <a:off x="1494900" y="3227975"/>
                <a:ext cx="629300" cy="8500"/>
              </a:xfrm>
              <a:custGeom>
                <a:rect b="b" l="l" r="r" t="t"/>
                <a:pathLst>
                  <a:path extrusionOk="0" h="340" w="25172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3"/>
                      <a:pt x="76" y="340"/>
                      <a:pt x="170" y="340"/>
                    </a:cubicBezTo>
                    <a:lnTo>
                      <a:pt x="25003" y="340"/>
                    </a:lnTo>
                    <a:cubicBezTo>
                      <a:pt x="25097" y="340"/>
                      <a:pt x="25171" y="263"/>
                      <a:pt x="25171" y="170"/>
                    </a:cubicBezTo>
                    <a:cubicBezTo>
                      <a:pt x="25171" y="76"/>
                      <a:pt x="25095" y="0"/>
                      <a:pt x="250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6"/>
              <p:cNvSpPr/>
              <p:nvPr/>
            </p:nvSpPr>
            <p:spPr>
              <a:xfrm>
                <a:off x="2087875" y="3200175"/>
                <a:ext cx="64150" cy="64100"/>
              </a:xfrm>
              <a:custGeom>
                <a:rect b="b" l="l" r="r" t="t"/>
                <a:pathLst>
                  <a:path extrusionOk="0" h="2564" w="2566">
                    <a:moveTo>
                      <a:pt x="1284" y="0"/>
                    </a:moveTo>
                    <a:cubicBezTo>
                      <a:pt x="576" y="0"/>
                      <a:pt x="3" y="574"/>
                      <a:pt x="3" y="1282"/>
                    </a:cubicBezTo>
                    <a:cubicBezTo>
                      <a:pt x="1" y="1989"/>
                      <a:pt x="576" y="2564"/>
                      <a:pt x="1284" y="2564"/>
                    </a:cubicBezTo>
                    <a:cubicBezTo>
                      <a:pt x="1993" y="2564"/>
                      <a:pt x="2566" y="1990"/>
                      <a:pt x="2566" y="1282"/>
                    </a:cubicBezTo>
                    <a:cubicBezTo>
                      <a:pt x="2566" y="574"/>
                      <a:pt x="1993" y="0"/>
                      <a:pt x="12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>
                <a:off x="2599250" y="2944225"/>
                <a:ext cx="185975" cy="8500"/>
              </a:xfrm>
              <a:custGeom>
                <a:rect b="b" l="l" r="r" t="t"/>
                <a:pathLst>
                  <a:path extrusionOk="0" h="340" w="7439">
                    <a:moveTo>
                      <a:pt x="171" y="1"/>
                    </a:moveTo>
                    <a:cubicBezTo>
                      <a:pt x="77" y="1"/>
                      <a:pt x="1" y="77"/>
                      <a:pt x="1" y="170"/>
                    </a:cubicBezTo>
                    <a:cubicBezTo>
                      <a:pt x="1" y="264"/>
                      <a:pt x="77" y="340"/>
                      <a:pt x="171" y="340"/>
                    </a:cubicBezTo>
                    <a:lnTo>
                      <a:pt x="7268" y="340"/>
                    </a:lnTo>
                    <a:cubicBezTo>
                      <a:pt x="7362" y="340"/>
                      <a:pt x="7439" y="264"/>
                      <a:pt x="7439" y="170"/>
                    </a:cubicBezTo>
                    <a:cubicBezTo>
                      <a:pt x="7439" y="77"/>
                      <a:pt x="7362" y="1"/>
                      <a:pt x="7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>
                <a:off x="2748900" y="2916400"/>
                <a:ext cx="64100" cy="64075"/>
              </a:xfrm>
              <a:custGeom>
                <a:rect b="b" l="l" r="r" t="t"/>
                <a:pathLst>
                  <a:path extrusionOk="0" h="2563" w="2564">
                    <a:moveTo>
                      <a:pt x="1282" y="0"/>
                    </a:moveTo>
                    <a:cubicBezTo>
                      <a:pt x="574" y="0"/>
                      <a:pt x="0" y="573"/>
                      <a:pt x="0" y="1281"/>
                    </a:cubicBezTo>
                    <a:cubicBezTo>
                      <a:pt x="0" y="1990"/>
                      <a:pt x="574" y="2563"/>
                      <a:pt x="1282" y="2563"/>
                    </a:cubicBezTo>
                    <a:cubicBezTo>
                      <a:pt x="1990" y="2563"/>
                      <a:pt x="2564" y="1990"/>
                      <a:pt x="2564" y="1281"/>
                    </a:cubicBezTo>
                    <a:cubicBezTo>
                      <a:pt x="2564" y="573"/>
                      <a:pt x="1990" y="0"/>
                      <a:pt x="12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1737250" y="2944150"/>
                <a:ext cx="575300" cy="290800"/>
              </a:xfrm>
              <a:custGeom>
                <a:rect b="b" l="l" r="r" t="t"/>
                <a:pathLst>
                  <a:path extrusionOk="0" h="11632" w="23012">
                    <a:moveTo>
                      <a:pt x="11558" y="0"/>
                    </a:moveTo>
                    <a:cubicBezTo>
                      <a:pt x="11512" y="0"/>
                      <a:pt x="11470" y="20"/>
                      <a:pt x="11437" y="50"/>
                    </a:cubicBezTo>
                    <a:cubicBezTo>
                      <a:pt x="11437" y="50"/>
                      <a:pt x="8598" y="2885"/>
                      <a:pt x="5758" y="5719"/>
                    </a:cubicBezTo>
                    <a:cubicBezTo>
                      <a:pt x="1" y="11470"/>
                      <a:pt x="1" y="11470"/>
                      <a:pt x="50" y="11586"/>
                    </a:cubicBezTo>
                    <a:lnTo>
                      <a:pt x="213" y="11520"/>
                    </a:lnTo>
                    <a:lnTo>
                      <a:pt x="338" y="11632"/>
                    </a:lnTo>
                    <a:cubicBezTo>
                      <a:pt x="505" y="11444"/>
                      <a:pt x="7767" y="4196"/>
                      <a:pt x="11628" y="341"/>
                    </a:cubicBezTo>
                    <a:lnTo>
                      <a:pt x="22842" y="341"/>
                    </a:lnTo>
                    <a:cubicBezTo>
                      <a:pt x="22935" y="341"/>
                      <a:pt x="23011" y="265"/>
                      <a:pt x="23011" y="170"/>
                    </a:cubicBezTo>
                    <a:cubicBezTo>
                      <a:pt x="23011" y="76"/>
                      <a:pt x="22935" y="0"/>
                      <a:pt x="228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2291225" y="2931375"/>
                <a:ext cx="73900" cy="34125"/>
              </a:xfrm>
              <a:custGeom>
                <a:rect b="b" l="l" r="r" t="t"/>
                <a:pathLst>
                  <a:path extrusionOk="0" h="1365" w="2956">
                    <a:moveTo>
                      <a:pt x="683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3" y="1365"/>
                    </a:cubicBezTo>
                    <a:lnTo>
                      <a:pt x="2274" y="1365"/>
                    </a:lnTo>
                    <a:cubicBezTo>
                      <a:pt x="2650" y="1365"/>
                      <a:pt x="2955" y="1060"/>
                      <a:pt x="2956" y="683"/>
                    </a:cubicBezTo>
                    <a:cubicBezTo>
                      <a:pt x="2956" y="306"/>
                      <a:pt x="2650" y="0"/>
                      <a:pt x="2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>
                <a:off x="2406000" y="2931375"/>
                <a:ext cx="99775" cy="34125"/>
              </a:xfrm>
              <a:custGeom>
                <a:rect b="b" l="l" r="r" t="t"/>
                <a:pathLst>
                  <a:path extrusionOk="0" h="1365" w="3991">
                    <a:moveTo>
                      <a:pt x="684" y="0"/>
                    </a:moveTo>
                    <a:cubicBezTo>
                      <a:pt x="308" y="0"/>
                      <a:pt x="1" y="306"/>
                      <a:pt x="1" y="683"/>
                    </a:cubicBezTo>
                    <a:cubicBezTo>
                      <a:pt x="1" y="1059"/>
                      <a:pt x="308" y="1365"/>
                      <a:pt x="684" y="1365"/>
                    </a:cubicBezTo>
                    <a:lnTo>
                      <a:pt x="3309" y="1365"/>
                    </a:lnTo>
                    <a:cubicBezTo>
                      <a:pt x="3685" y="1365"/>
                      <a:pt x="3991" y="1060"/>
                      <a:pt x="3991" y="683"/>
                    </a:cubicBezTo>
                    <a:cubicBezTo>
                      <a:pt x="3991" y="306"/>
                      <a:pt x="3685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2546650" y="2931375"/>
                <a:ext cx="73925" cy="34125"/>
              </a:xfrm>
              <a:custGeom>
                <a:rect b="b" l="l" r="r" t="t"/>
                <a:pathLst>
                  <a:path extrusionOk="0" h="1365" w="2957">
                    <a:moveTo>
                      <a:pt x="684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4" y="1365"/>
                    </a:cubicBezTo>
                    <a:lnTo>
                      <a:pt x="2275" y="1365"/>
                    </a:lnTo>
                    <a:cubicBezTo>
                      <a:pt x="2651" y="1365"/>
                      <a:pt x="2957" y="1060"/>
                      <a:pt x="2957" y="683"/>
                    </a:cubicBezTo>
                    <a:cubicBezTo>
                      <a:pt x="2957" y="306"/>
                      <a:pt x="2651" y="0"/>
                      <a:pt x="2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1906550" y="3227925"/>
                <a:ext cx="563675" cy="151925"/>
              </a:xfrm>
              <a:custGeom>
                <a:rect b="b" l="l" r="r" t="t"/>
                <a:pathLst>
                  <a:path extrusionOk="0" h="6077" w="22547">
                    <a:moveTo>
                      <a:pt x="187" y="0"/>
                    </a:moveTo>
                    <a:cubicBezTo>
                      <a:pt x="144" y="0"/>
                      <a:pt x="100" y="17"/>
                      <a:pt x="67" y="50"/>
                    </a:cubicBezTo>
                    <a:cubicBezTo>
                      <a:pt x="1" y="118"/>
                      <a:pt x="1" y="225"/>
                      <a:pt x="67" y="292"/>
                    </a:cubicBezTo>
                    <a:lnTo>
                      <a:pt x="5802" y="6026"/>
                    </a:lnTo>
                    <a:cubicBezTo>
                      <a:pt x="5834" y="6059"/>
                      <a:pt x="5878" y="6076"/>
                      <a:pt x="5922" y="6076"/>
                    </a:cubicBezTo>
                    <a:lnTo>
                      <a:pt x="22376" y="6076"/>
                    </a:lnTo>
                    <a:cubicBezTo>
                      <a:pt x="22471" y="6076"/>
                      <a:pt x="22547" y="5999"/>
                      <a:pt x="22545" y="5904"/>
                    </a:cubicBezTo>
                    <a:cubicBezTo>
                      <a:pt x="22545" y="5811"/>
                      <a:pt x="22469" y="5735"/>
                      <a:pt x="22375" y="5735"/>
                    </a:cubicBezTo>
                    <a:lnTo>
                      <a:pt x="5992" y="5735"/>
                    </a:lnTo>
                    <a:lnTo>
                      <a:pt x="307" y="50"/>
                    </a:lnTo>
                    <a:cubicBezTo>
                      <a:pt x="274" y="17"/>
                      <a:pt x="230" y="0"/>
                      <a:pt x="1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2433925" y="3343500"/>
                <a:ext cx="64075" cy="64100"/>
              </a:xfrm>
              <a:custGeom>
                <a:rect b="b" l="l" r="r" t="t"/>
                <a:pathLst>
                  <a:path extrusionOk="0" h="2564" w="2563">
                    <a:moveTo>
                      <a:pt x="1281" y="1"/>
                    </a:moveTo>
                    <a:cubicBezTo>
                      <a:pt x="573" y="1"/>
                      <a:pt x="0" y="574"/>
                      <a:pt x="0" y="1283"/>
                    </a:cubicBezTo>
                    <a:cubicBezTo>
                      <a:pt x="0" y="1990"/>
                      <a:pt x="573" y="2563"/>
                      <a:pt x="1281" y="2563"/>
                    </a:cubicBezTo>
                    <a:cubicBezTo>
                      <a:pt x="1990" y="2563"/>
                      <a:pt x="2563" y="1990"/>
                      <a:pt x="2563" y="1283"/>
                    </a:cubicBezTo>
                    <a:cubicBezTo>
                      <a:pt x="2563" y="574"/>
                      <a:pt x="1990" y="1"/>
                      <a:pt x="1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1969350" y="2891575"/>
                <a:ext cx="113700" cy="113725"/>
              </a:xfrm>
              <a:custGeom>
                <a:rect b="b" l="l" r="r" t="t"/>
                <a:pathLst>
                  <a:path extrusionOk="0" h="4549" w="4548">
                    <a:moveTo>
                      <a:pt x="2274" y="1"/>
                    </a:moveTo>
                    <a:cubicBezTo>
                      <a:pt x="1019" y="1"/>
                      <a:pt x="1" y="1019"/>
                      <a:pt x="1" y="2274"/>
                    </a:cubicBezTo>
                    <a:cubicBezTo>
                      <a:pt x="1" y="3530"/>
                      <a:pt x="1019" y="4548"/>
                      <a:pt x="2274" y="4548"/>
                    </a:cubicBezTo>
                    <a:cubicBezTo>
                      <a:pt x="3530" y="4548"/>
                      <a:pt x="4547" y="3530"/>
                      <a:pt x="4547" y="2274"/>
                    </a:cubicBezTo>
                    <a:cubicBezTo>
                      <a:pt x="4547" y="1019"/>
                      <a:pt x="3530" y="1"/>
                      <a:pt x="2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1442275" y="3175350"/>
                <a:ext cx="113725" cy="113725"/>
              </a:xfrm>
              <a:custGeom>
                <a:rect b="b" l="l" r="r" t="t"/>
                <a:pathLst>
                  <a:path extrusionOk="0" h="4549" w="4549">
                    <a:moveTo>
                      <a:pt x="2275" y="1"/>
                    </a:moveTo>
                    <a:cubicBezTo>
                      <a:pt x="1020" y="1"/>
                      <a:pt x="1" y="1019"/>
                      <a:pt x="1" y="2275"/>
                    </a:cubicBezTo>
                    <a:cubicBezTo>
                      <a:pt x="1" y="3531"/>
                      <a:pt x="1020" y="4548"/>
                      <a:pt x="2275" y="4548"/>
                    </a:cubicBezTo>
                    <a:cubicBezTo>
                      <a:pt x="3531" y="4548"/>
                      <a:pt x="4549" y="3531"/>
                      <a:pt x="4549" y="2275"/>
                    </a:cubicBezTo>
                    <a:cubicBezTo>
                      <a:pt x="4549" y="1019"/>
                      <a:pt x="3531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1992225" y="3318725"/>
                <a:ext cx="124775" cy="113650"/>
              </a:xfrm>
              <a:custGeom>
                <a:rect b="b" l="l" r="r" t="t"/>
                <a:pathLst>
                  <a:path extrusionOk="0" h="4546" w="4991">
                    <a:moveTo>
                      <a:pt x="2496" y="0"/>
                    </a:moveTo>
                    <a:cubicBezTo>
                      <a:pt x="1914" y="0"/>
                      <a:pt x="1332" y="222"/>
                      <a:pt x="888" y="666"/>
                    </a:cubicBezTo>
                    <a:cubicBezTo>
                      <a:pt x="0" y="1553"/>
                      <a:pt x="0" y="2993"/>
                      <a:pt x="888" y="3880"/>
                    </a:cubicBezTo>
                    <a:cubicBezTo>
                      <a:pt x="1332" y="4324"/>
                      <a:pt x="1914" y="4546"/>
                      <a:pt x="2496" y="4546"/>
                    </a:cubicBezTo>
                    <a:cubicBezTo>
                      <a:pt x="3078" y="4546"/>
                      <a:pt x="3660" y="4324"/>
                      <a:pt x="4103" y="3880"/>
                    </a:cubicBezTo>
                    <a:cubicBezTo>
                      <a:pt x="4990" y="2993"/>
                      <a:pt x="4990" y="1554"/>
                      <a:pt x="4103" y="666"/>
                    </a:cubicBezTo>
                    <a:cubicBezTo>
                      <a:pt x="3660" y="222"/>
                      <a:pt x="3078" y="0"/>
                      <a:pt x="24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1685600" y="3175350"/>
                <a:ext cx="113675" cy="113725"/>
              </a:xfrm>
              <a:custGeom>
                <a:rect b="b" l="l" r="r" t="t"/>
                <a:pathLst>
                  <a:path extrusionOk="0" h="4549" w="4547">
                    <a:moveTo>
                      <a:pt x="2273" y="1"/>
                    </a:moveTo>
                    <a:cubicBezTo>
                      <a:pt x="1018" y="1"/>
                      <a:pt x="0" y="1019"/>
                      <a:pt x="0" y="2275"/>
                    </a:cubicBezTo>
                    <a:cubicBezTo>
                      <a:pt x="0" y="3531"/>
                      <a:pt x="1018" y="4548"/>
                      <a:pt x="2273" y="4548"/>
                    </a:cubicBezTo>
                    <a:cubicBezTo>
                      <a:pt x="3529" y="4548"/>
                      <a:pt x="4547" y="3531"/>
                      <a:pt x="4547" y="2275"/>
                    </a:cubicBezTo>
                    <a:cubicBezTo>
                      <a:pt x="4547" y="1019"/>
                      <a:pt x="3529" y="1"/>
                      <a:pt x="2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" name="Google Shape;165;p6"/>
            <p:cNvGrpSpPr/>
            <p:nvPr/>
          </p:nvGrpSpPr>
          <p:grpSpPr>
            <a:xfrm>
              <a:off x="7626428" y="4604005"/>
              <a:ext cx="1972443" cy="461704"/>
              <a:chOff x="5000750" y="481775"/>
              <a:chExt cx="1329050" cy="311100"/>
            </a:xfrm>
          </p:grpSpPr>
          <p:sp>
            <p:nvSpPr>
              <p:cNvPr id="166" name="Google Shape;166;p6"/>
              <p:cNvSpPr/>
              <p:nvPr/>
            </p:nvSpPr>
            <p:spPr>
              <a:xfrm>
                <a:off x="5026400" y="621850"/>
                <a:ext cx="1303400" cy="147700"/>
              </a:xfrm>
              <a:custGeom>
                <a:rect b="b" l="l" r="r" t="t"/>
                <a:pathLst>
                  <a:path extrusionOk="0" h="5908" w="52136">
                    <a:moveTo>
                      <a:pt x="24815" y="0"/>
                    </a:moveTo>
                    <a:lnTo>
                      <a:pt x="19094" y="5721"/>
                    </a:lnTo>
                    <a:lnTo>
                      <a:pt x="1" y="5721"/>
                    </a:lnTo>
                    <a:lnTo>
                      <a:pt x="1" y="5908"/>
                    </a:lnTo>
                    <a:lnTo>
                      <a:pt x="19170" y="5908"/>
                    </a:lnTo>
                    <a:lnTo>
                      <a:pt x="24891" y="186"/>
                    </a:lnTo>
                    <a:lnTo>
                      <a:pt x="52136" y="186"/>
                    </a:lnTo>
                    <a:cubicBezTo>
                      <a:pt x="52090" y="135"/>
                      <a:pt x="52060" y="69"/>
                      <a:pt x="52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5161775" y="575150"/>
                <a:ext cx="1109150" cy="147725"/>
              </a:xfrm>
              <a:custGeom>
                <a:rect b="b" l="l" r="r" t="t"/>
                <a:pathLst>
                  <a:path extrusionOk="0" h="5909" w="44366">
                    <a:moveTo>
                      <a:pt x="19400" y="1"/>
                    </a:moveTo>
                    <a:lnTo>
                      <a:pt x="13679" y="5722"/>
                    </a:lnTo>
                    <a:lnTo>
                      <a:pt x="1" y="5722"/>
                    </a:lnTo>
                    <a:lnTo>
                      <a:pt x="1" y="5908"/>
                    </a:lnTo>
                    <a:lnTo>
                      <a:pt x="13756" y="5908"/>
                    </a:lnTo>
                    <a:lnTo>
                      <a:pt x="19477" y="188"/>
                    </a:lnTo>
                    <a:lnTo>
                      <a:pt x="44350" y="188"/>
                    </a:lnTo>
                    <a:cubicBezTo>
                      <a:pt x="44343" y="125"/>
                      <a:pt x="44349" y="62"/>
                      <a:pt x="4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5270725" y="528425"/>
                <a:ext cx="949350" cy="147725"/>
              </a:xfrm>
              <a:custGeom>
                <a:rect b="b" l="l" r="r" t="t"/>
                <a:pathLst>
                  <a:path extrusionOk="0" h="5909" w="37974">
                    <a:moveTo>
                      <a:pt x="15042" y="1"/>
                    </a:moveTo>
                    <a:lnTo>
                      <a:pt x="9321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9398" y="5908"/>
                    </a:lnTo>
                    <a:lnTo>
                      <a:pt x="15119" y="188"/>
                    </a:lnTo>
                    <a:lnTo>
                      <a:pt x="37974" y="188"/>
                    </a:lnTo>
                    <a:cubicBezTo>
                      <a:pt x="37954" y="128"/>
                      <a:pt x="37949" y="64"/>
                      <a:pt x="37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5360950" y="481775"/>
                <a:ext cx="831450" cy="147700"/>
              </a:xfrm>
              <a:custGeom>
                <a:rect b="b" l="l" r="r" t="t"/>
                <a:pathLst>
                  <a:path extrusionOk="0" h="5908" w="33258">
                    <a:moveTo>
                      <a:pt x="11433" y="0"/>
                    </a:moveTo>
                    <a:lnTo>
                      <a:pt x="5712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5789" y="5908"/>
                    </a:lnTo>
                    <a:lnTo>
                      <a:pt x="11510" y="186"/>
                    </a:lnTo>
                    <a:lnTo>
                      <a:pt x="33257" y="186"/>
                    </a:lnTo>
                    <a:cubicBezTo>
                      <a:pt x="33236" y="125"/>
                      <a:pt x="33228" y="61"/>
                      <a:pt x="33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>
                <a:off x="5335300" y="60147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2055" y="1027"/>
                    </a:moveTo>
                    <a:cubicBezTo>
                      <a:pt x="2055" y="1594"/>
                      <a:pt x="1596" y="2055"/>
                      <a:pt x="1027" y="2055"/>
                    </a:cubicBezTo>
                    <a:cubicBezTo>
                      <a:pt x="460" y="2055"/>
                      <a:pt x="0" y="1594"/>
                      <a:pt x="0" y="1027"/>
                    </a:cubicBezTo>
                    <a:cubicBezTo>
                      <a:pt x="0" y="460"/>
                      <a:pt x="459" y="0"/>
                      <a:pt x="1027" y="0"/>
                    </a:cubicBezTo>
                    <a:cubicBezTo>
                      <a:pt x="1594" y="0"/>
                      <a:pt x="2055" y="461"/>
                      <a:pt x="2055" y="10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5245025" y="6481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5"/>
                      <a:pt x="1595" y="2055"/>
                      <a:pt x="1028" y="2055"/>
                    </a:cubicBezTo>
                    <a:cubicBezTo>
                      <a:pt x="459" y="2055"/>
                      <a:pt x="1" y="1594"/>
                      <a:pt x="1" y="1028"/>
                    </a:cubicBezTo>
                    <a:cubicBezTo>
                      <a:pt x="1" y="462"/>
                      <a:pt x="459" y="1"/>
                      <a:pt x="1028" y="1"/>
                    </a:cubicBezTo>
                    <a:cubicBezTo>
                      <a:pt x="1595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5134550" y="6948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4"/>
                      <a:pt x="1594" y="2055"/>
                      <a:pt x="1028" y="2055"/>
                    </a:cubicBezTo>
                    <a:cubicBezTo>
                      <a:pt x="461" y="2055"/>
                      <a:pt x="0" y="1594"/>
                      <a:pt x="0" y="1028"/>
                    </a:cubicBezTo>
                    <a:cubicBezTo>
                      <a:pt x="0" y="461"/>
                      <a:pt x="461" y="0"/>
                      <a:pt x="1028" y="0"/>
                    </a:cubicBezTo>
                    <a:cubicBezTo>
                      <a:pt x="1595" y="0"/>
                      <a:pt x="2055" y="461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5000750" y="74147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6"/>
                      <a:pt x="1596" y="2056"/>
                      <a:pt x="1028" y="2056"/>
                    </a:cubicBezTo>
                    <a:cubicBezTo>
                      <a:pt x="460" y="2056"/>
                      <a:pt x="0" y="1595"/>
                      <a:pt x="0" y="1028"/>
                    </a:cubicBezTo>
                    <a:cubicBezTo>
                      <a:pt x="0" y="462"/>
                      <a:pt x="460" y="1"/>
                      <a:pt x="1028" y="1"/>
                    </a:cubicBezTo>
                    <a:cubicBezTo>
                      <a:pt x="1596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4" name="Google Shape;17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7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flipH="1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7"/>
          <p:cNvSpPr txBox="1"/>
          <p:nvPr>
            <p:ph idx="1" type="subTitle"/>
          </p:nvPr>
        </p:nvSpPr>
        <p:spPr>
          <a:xfrm>
            <a:off x="983575" y="1987913"/>
            <a:ext cx="4064700" cy="1945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7"/>
          <p:cNvSpPr txBox="1"/>
          <p:nvPr>
            <p:ph type="title"/>
          </p:nvPr>
        </p:nvSpPr>
        <p:spPr>
          <a:xfrm>
            <a:off x="983575" y="1209688"/>
            <a:ext cx="40647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79" name="Google Shape;179;p7"/>
          <p:cNvGrpSpPr/>
          <p:nvPr/>
        </p:nvGrpSpPr>
        <p:grpSpPr>
          <a:xfrm>
            <a:off x="-1577176" y="-155128"/>
            <a:ext cx="10721181" cy="4977916"/>
            <a:chOff x="-1577176" y="-155128"/>
            <a:chExt cx="10721181" cy="4977916"/>
          </a:xfrm>
        </p:grpSpPr>
        <p:grpSp>
          <p:nvGrpSpPr>
            <p:cNvPr id="180" name="Google Shape;180;p7"/>
            <p:cNvGrpSpPr/>
            <p:nvPr/>
          </p:nvGrpSpPr>
          <p:grpSpPr>
            <a:xfrm>
              <a:off x="-1577176" y="-155128"/>
              <a:ext cx="10721181" cy="1389260"/>
              <a:chOff x="1315400" y="393150"/>
              <a:chExt cx="3188550" cy="413175"/>
            </a:xfrm>
          </p:grpSpPr>
          <p:sp>
            <p:nvSpPr>
              <p:cNvPr id="181" name="Google Shape;181;p7"/>
              <p:cNvSpPr/>
              <p:nvPr/>
            </p:nvSpPr>
            <p:spPr>
              <a:xfrm>
                <a:off x="1315400" y="543550"/>
                <a:ext cx="3188550" cy="262775"/>
              </a:xfrm>
              <a:custGeom>
                <a:rect b="b" l="l" r="r" t="t"/>
                <a:pathLst>
                  <a:path extrusionOk="0" h="10511" w="127542">
                    <a:moveTo>
                      <a:pt x="71656" y="0"/>
                    </a:moveTo>
                    <a:lnTo>
                      <a:pt x="67050" y="4607"/>
                    </a:lnTo>
                    <a:lnTo>
                      <a:pt x="0" y="4607"/>
                    </a:lnTo>
                    <a:lnTo>
                      <a:pt x="0" y="4738"/>
                    </a:lnTo>
                    <a:lnTo>
                      <a:pt x="67104" y="4738"/>
                    </a:lnTo>
                    <a:lnTo>
                      <a:pt x="71711" y="132"/>
                    </a:lnTo>
                    <a:lnTo>
                      <a:pt x="91810" y="132"/>
                    </a:lnTo>
                    <a:lnTo>
                      <a:pt x="102189" y="10511"/>
                    </a:lnTo>
                    <a:lnTo>
                      <a:pt x="127541" y="10511"/>
                    </a:lnTo>
                    <a:lnTo>
                      <a:pt x="127541" y="10379"/>
                    </a:lnTo>
                    <a:lnTo>
                      <a:pt x="102244" y="10379"/>
                    </a:lnTo>
                    <a:lnTo>
                      <a:pt x="918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>
                <a:off x="1315400" y="505925"/>
                <a:ext cx="3188550" cy="262825"/>
              </a:xfrm>
              <a:custGeom>
                <a:rect b="b" l="l" r="r" t="t"/>
                <a:pathLst>
                  <a:path extrusionOk="0" h="10513" w="127542">
                    <a:moveTo>
                      <a:pt x="71656" y="1"/>
                    </a:moveTo>
                    <a:lnTo>
                      <a:pt x="67050" y="4609"/>
                    </a:lnTo>
                    <a:lnTo>
                      <a:pt x="0" y="4609"/>
                    </a:lnTo>
                    <a:lnTo>
                      <a:pt x="0" y="4741"/>
                    </a:lnTo>
                    <a:lnTo>
                      <a:pt x="67104" y="4741"/>
                    </a:lnTo>
                    <a:lnTo>
                      <a:pt x="71711" y="132"/>
                    </a:lnTo>
                    <a:lnTo>
                      <a:pt x="91810" y="132"/>
                    </a:lnTo>
                    <a:lnTo>
                      <a:pt x="102189" y="10512"/>
                    </a:lnTo>
                    <a:lnTo>
                      <a:pt x="127541" y="10512"/>
                    </a:lnTo>
                    <a:lnTo>
                      <a:pt x="127541" y="10380"/>
                    </a:lnTo>
                    <a:lnTo>
                      <a:pt x="102244" y="10380"/>
                    </a:lnTo>
                    <a:lnTo>
                      <a:pt x="918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>
                <a:off x="1315400" y="468350"/>
                <a:ext cx="3188550" cy="262800"/>
              </a:xfrm>
              <a:custGeom>
                <a:rect b="b" l="l" r="r" t="t"/>
                <a:pathLst>
                  <a:path extrusionOk="0" h="10512" w="127542">
                    <a:moveTo>
                      <a:pt x="71656" y="0"/>
                    </a:moveTo>
                    <a:lnTo>
                      <a:pt x="67050" y="4607"/>
                    </a:lnTo>
                    <a:lnTo>
                      <a:pt x="0" y="4607"/>
                    </a:lnTo>
                    <a:lnTo>
                      <a:pt x="0" y="4739"/>
                    </a:lnTo>
                    <a:lnTo>
                      <a:pt x="67104" y="4739"/>
                    </a:lnTo>
                    <a:lnTo>
                      <a:pt x="71711" y="131"/>
                    </a:lnTo>
                    <a:lnTo>
                      <a:pt x="91810" y="131"/>
                    </a:lnTo>
                    <a:lnTo>
                      <a:pt x="102189" y="10512"/>
                    </a:lnTo>
                    <a:lnTo>
                      <a:pt x="127541" y="10512"/>
                    </a:lnTo>
                    <a:lnTo>
                      <a:pt x="127541" y="10380"/>
                    </a:lnTo>
                    <a:lnTo>
                      <a:pt x="102244" y="10380"/>
                    </a:lnTo>
                    <a:lnTo>
                      <a:pt x="918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1315400" y="430750"/>
                <a:ext cx="3188550" cy="262800"/>
              </a:xfrm>
              <a:custGeom>
                <a:rect b="b" l="l" r="r" t="t"/>
                <a:pathLst>
                  <a:path extrusionOk="0" h="10512" w="127542">
                    <a:moveTo>
                      <a:pt x="71656" y="1"/>
                    </a:moveTo>
                    <a:lnTo>
                      <a:pt x="67050" y="4607"/>
                    </a:lnTo>
                    <a:lnTo>
                      <a:pt x="0" y="4607"/>
                    </a:lnTo>
                    <a:lnTo>
                      <a:pt x="0" y="4738"/>
                    </a:lnTo>
                    <a:lnTo>
                      <a:pt x="67104" y="4738"/>
                    </a:lnTo>
                    <a:lnTo>
                      <a:pt x="71711" y="132"/>
                    </a:lnTo>
                    <a:lnTo>
                      <a:pt x="91810" y="132"/>
                    </a:lnTo>
                    <a:lnTo>
                      <a:pt x="102189" y="10511"/>
                    </a:lnTo>
                    <a:lnTo>
                      <a:pt x="127541" y="10511"/>
                    </a:lnTo>
                    <a:lnTo>
                      <a:pt x="127541" y="10380"/>
                    </a:lnTo>
                    <a:lnTo>
                      <a:pt x="102244" y="10380"/>
                    </a:lnTo>
                    <a:lnTo>
                      <a:pt x="918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1315400" y="393150"/>
                <a:ext cx="3188550" cy="262800"/>
              </a:xfrm>
              <a:custGeom>
                <a:rect b="b" l="l" r="r" t="t"/>
                <a:pathLst>
                  <a:path extrusionOk="0" h="10512" w="127542">
                    <a:moveTo>
                      <a:pt x="71656" y="0"/>
                    </a:moveTo>
                    <a:lnTo>
                      <a:pt x="67050" y="4608"/>
                    </a:lnTo>
                    <a:lnTo>
                      <a:pt x="0" y="4608"/>
                    </a:lnTo>
                    <a:lnTo>
                      <a:pt x="0" y="4739"/>
                    </a:lnTo>
                    <a:lnTo>
                      <a:pt x="67104" y="4739"/>
                    </a:lnTo>
                    <a:lnTo>
                      <a:pt x="71711" y="132"/>
                    </a:lnTo>
                    <a:lnTo>
                      <a:pt x="91810" y="132"/>
                    </a:lnTo>
                    <a:lnTo>
                      <a:pt x="102189" y="10512"/>
                    </a:lnTo>
                    <a:lnTo>
                      <a:pt x="127541" y="10512"/>
                    </a:lnTo>
                    <a:lnTo>
                      <a:pt x="127541" y="10379"/>
                    </a:lnTo>
                    <a:lnTo>
                      <a:pt x="102244" y="10379"/>
                    </a:lnTo>
                    <a:lnTo>
                      <a:pt x="918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" name="Google Shape;186;p7"/>
            <p:cNvGrpSpPr/>
            <p:nvPr/>
          </p:nvGrpSpPr>
          <p:grpSpPr>
            <a:xfrm>
              <a:off x="236825" y="4385213"/>
              <a:ext cx="1622200" cy="437575"/>
              <a:chOff x="3109550" y="3432375"/>
              <a:chExt cx="1622200" cy="437575"/>
            </a:xfrm>
          </p:grpSpPr>
          <p:sp>
            <p:nvSpPr>
              <p:cNvPr id="187" name="Google Shape;187;p7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6" name="Google Shape;196;p7"/>
          <p:cNvSpPr/>
          <p:nvPr>
            <p:ph idx="2" type="pic"/>
          </p:nvPr>
        </p:nvSpPr>
        <p:spPr>
          <a:xfrm>
            <a:off x="5373425" y="539500"/>
            <a:ext cx="2787000" cy="40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8"/>
          <p:cNvSpPr txBox="1"/>
          <p:nvPr>
            <p:ph type="title"/>
          </p:nvPr>
        </p:nvSpPr>
        <p:spPr>
          <a:xfrm>
            <a:off x="3922675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01" name="Google Shape;201;p8"/>
          <p:cNvGrpSpPr/>
          <p:nvPr/>
        </p:nvGrpSpPr>
        <p:grpSpPr>
          <a:xfrm>
            <a:off x="-937275" y="251463"/>
            <a:ext cx="9368050" cy="4640573"/>
            <a:chOff x="-937275" y="251463"/>
            <a:chExt cx="9368050" cy="4640573"/>
          </a:xfrm>
        </p:grpSpPr>
        <p:pic>
          <p:nvPicPr>
            <p:cNvPr id="202" name="Google Shape;20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937275" y="251463"/>
              <a:ext cx="4640573" cy="46405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3" name="Google Shape;203;p8"/>
            <p:cNvGrpSpPr/>
            <p:nvPr/>
          </p:nvGrpSpPr>
          <p:grpSpPr>
            <a:xfrm>
              <a:off x="7398975" y="464425"/>
              <a:ext cx="1031800" cy="150150"/>
              <a:chOff x="3128400" y="1326350"/>
              <a:chExt cx="1031800" cy="150150"/>
            </a:xfrm>
          </p:grpSpPr>
          <p:sp>
            <p:nvSpPr>
              <p:cNvPr id="204" name="Google Shape;204;p8"/>
              <p:cNvSpPr/>
              <p:nvPr/>
            </p:nvSpPr>
            <p:spPr>
              <a:xfrm>
                <a:off x="31284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0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3312650" y="1326350"/>
                <a:ext cx="110550" cy="150150"/>
              </a:xfrm>
              <a:custGeom>
                <a:rect b="b" l="l" r="r" t="t"/>
                <a:pathLst>
                  <a:path extrusionOk="0" h="6006" w="4422">
                    <a:moveTo>
                      <a:pt x="1" y="0"/>
                    </a:moveTo>
                    <a:lnTo>
                      <a:pt x="1793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34969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1" y="0"/>
                    </a:moveTo>
                    <a:lnTo>
                      <a:pt x="1791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368115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1" y="3004"/>
                    </a:lnTo>
                    <a:lnTo>
                      <a:pt x="0" y="6006"/>
                    </a:lnTo>
                    <a:lnTo>
                      <a:pt x="2629" y="6006"/>
                    </a:lnTo>
                    <a:lnTo>
                      <a:pt x="4421" y="3004"/>
                    </a:lnTo>
                    <a:lnTo>
                      <a:pt x="2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386537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3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8"/>
              <p:cNvSpPr/>
              <p:nvPr/>
            </p:nvSpPr>
            <p:spPr>
              <a:xfrm>
                <a:off x="404962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1" y="0"/>
                    </a:moveTo>
                    <a:lnTo>
                      <a:pt x="1792" y="3004"/>
                    </a:lnTo>
                    <a:lnTo>
                      <a:pt x="1" y="6006"/>
                    </a:lnTo>
                    <a:lnTo>
                      <a:pt x="2631" y="6006"/>
                    </a:lnTo>
                    <a:lnTo>
                      <a:pt x="4422" y="3004"/>
                    </a:lnTo>
                    <a:lnTo>
                      <a:pt x="26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0" name="Google Shape;21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9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"/>
          <p:cNvSpPr txBox="1"/>
          <p:nvPr>
            <p:ph type="title"/>
          </p:nvPr>
        </p:nvSpPr>
        <p:spPr>
          <a:xfrm>
            <a:off x="3557875" y="134505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4" name="Google Shape;214;p9"/>
          <p:cNvSpPr txBox="1"/>
          <p:nvPr>
            <p:ph idx="1" type="subTitle"/>
          </p:nvPr>
        </p:nvSpPr>
        <p:spPr>
          <a:xfrm>
            <a:off x="3557875" y="3309450"/>
            <a:ext cx="4872900" cy="4890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15" name="Google Shape;215;p9"/>
          <p:cNvGrpSpPr/>
          <p:nvPr/>
        </p:nvGrpSpPr>
        <p:grpSpPr>
          <a:xfrm>
            <a:off x="-22850" y="-22850"/>
            <a:ext cx="3580725" cy="5173975"/>
            <a:chOff x="-22850" y="-22850"/>
            <a:chExt cx="3580725" cy="5173975"/>
          </a:xfrm>
        </p:grpSpPr>
        <p:pic>
          <p:nvPicPr>
            <p:cNvPr id="216" name="Google Shape;216;p9"/>
            <p:cNvPicPr preferRelativeResize="0"/>
            <p:nvPr/>
          </p:nvPicPr>
          <p:blipFill rotWithShape="1">
            <a:blip r:embed="rId3">
              <a:alphaModFix/>
            </a:blip>
            <a:srcRect b="0" l="17852" r="1547" t="23605"/>
            <a:stretch/>
          </p:blipFill>
          <p:spPr>
            <a:xfrm rot="-5400000">
              <a:off x="-869000" y="823300"/>
              <a:ext cx="5173975" cy="34816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7" name="Google Shape;217;p9"/>
            <p:cNvGrpSpPr/>
            <p:nvPr/>
          </p:nvGrpSpPr>
          <p:grpSpPr>
            <a:xfrm>
              <a:off x="1774800" y="450600"/>
              <a:ext cx="1783075" cy="177800"/>
              <a:chOff x="4561725" y="1146400"/>
              <a:chExt cx="1783075" cy="177800"/>
            </a:xfrm>
          </p:grpSpPr>
          <p:sp>
            <p:nvSpPr>
              <p:cNvPr id="218" name="Google Shape;218;p9"/>
              <p:cNvSpPr/>
              <p:nvPr/>
            </p:nvSpPr>
            <p:spPr>
              <a:xfrm>
                <a:off x="4561725" y="1146400"/>
                <a:ext cx="284925" cy="177800"/>
              </a:xfrm>
              <a:custGeom>
                <a:rect b="b" l="l" r="r" t="t"/>
                <a:pathLst>
                  <a:path extrusionOk="0" h="7112" w="11397">
                    <a:moveTo>
                      <a:pt x="1" y="0"/>
                    </a:moveTo>
                    <a:lnTo>
                      <a:pt x="6853" y="7111"/>
                    </a:lnTo>
                    <a:lnTo>
                      <a:pt x="11396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9"/>
              <p:cNvSpPr/>
              <p:nvPr/>
            </p:nvSpPr>
            <p:spPr>
              <a:xfrm>
                <a:off x="4775700" y="1146400"/>
                <a:ext cx="284975" cy="177800"/>
              </a:xfrm>
              <a:custGeom>
                <a:rect b="b" l="l" r="r" t="t"/>
                <a:pathLst>
                  <a:path extrusionOk="0" h="7112" w="11399">
                    <a:moveTo>
                      <a:pt x="1" y="0"/>
                    </a:moveTo>
                    <a:lnTo>
                      <a:pt x="6855" y="7111"/>
                    </a:lnTo>
                    <a:lnTo>
                      <a:pt x="11398" y="7111"/>
                    </a:lnTo>
                    <a:lnTo>
                      <a:pt x="45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9"/>
              <p:cNvSpPr/>
              <p:nvPr/>
            </p:nvSpPr>
            <p:spPr>
              <a:xfrm>
                <a:off x="4989750" y="1146400"/>
                <a:ext cx="284950" cy="177800"/>
              </a:xfrm>
              <a:custGeom>
                <a:rect b="b" l="l" r="r" t="t"/>
                <a:pathLst>
                  <a:path extrusionOk="0" h="7112" w="11398">
                    <a:moveTo>
                      <a:pt x="0" y="0"/>
                    </a:moveTo>
                    <a:lnTo>
                      <a:pt x="6855" y="7111"/>
                    </a:lnTo>
                    <a:lnTo>
                      <a:pt x="11398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9"/>
              <p:cNvSpPr/>
              <p:nvPr/>
            </p:nvSpPr>
            <p:spPr>
              <a:xfrm>
                <a:off x="5203775" y="1146400"/>
                <a:ext cx="284925" cy="177800"/>
              </a:xfrm>
              <a:custGeom>
                <a:rect b="b" l="l" r="r" t="t"/>
                <a:pathLst>
                  <a:path extrusionOk="0" h="7112" w="11397">
                    <a:moveTo>
                      <a:pt x="0" y="0"/>
                    </a:moveTo>
                    <a:lnTo>
                      <a:pt x="6855" y="7111"/>
                    </a:lnTo>
                    <a:lnTo>
                      <a:pt x="11397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9"/>
              <p:cNvSpPr/>
              <p:nvPr/>
            </p:nvSpPr>
            <p:spPr>
              <a:xfrm>
                <a:off x="5417775" y="1146400"/>
                <a:ext cx="284975" cy="177800"/>
              </a:xfrm>
              <a:custGeom>
                <a:rect b="b" l="l" r="r" t="t"/>
                <a:pathLst>
                  <a:path extrusionOk="0" h="7112" w="11399">
                    <a:moveTo>
                      <a:pt x="1" y="0"/>
                    </a:moveTo>
                    <a:lnTo>
                      <a:pt x="6856" y="7111"/>
                    </a:lnTo>
                    <a:lnTo>
                      <a:pt x="11398" y="7111"/>
                    </a:lnTo>
                    <a:lnTo>
                      <a:pt x="45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9"/>
              <p:cNvSpPr/>
              <p:nvPr/>
            </p:nvSpPr>
            <p:spPr>
              <a:xfrm>
                <a:off x="5631800" y="1146400"/>
                <a:ext cx="284975" cy="177800"/>
              </a:xfrm>
              <a:custGeom>
                <a:rect b="b" l="l" r="r" t="t"/>
                <a:pathLst>
                  <a:path extrusionOk="0" h="7112" w="11399">
                    <a:moveTo>
                      <a:pt x="1" y="0"/>
                    </a:moveTo>
                    <a:lnTo>
                      <a:pt x="6855" y="7111"/>
                    </a:lnTo>
                    <a:lnTo>
                      <a:pt x="11398" y="7111"/>
                    </a:lnTo>
                    <a:lnTo>
                      <a:pt x="454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>
                <a:off x="5845850" y="1146400"/>
                <a:ext cx="284950" cy="177800"/>
              </a:xfrm>
              <a:custGeom>
                <a:rect b="b" l="l" r="r" t="t"/>
                <a:pathLst>
                  <a:path extrusionOk="0" h="7112" w="11398">
                    <a:moveTo>
                      <a:pt x="0" y="0"/>
                    </a:moveTo>
                    <a:lnTo>
                      <a:pt x="6854" y="7111"/>
                    </a:lnTo>
                    <a:lnTo>
                      <a:pt x="11398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6059875" y="1146400"/>
                <a:ext cx="284925" cy="177800"/>
              </a:xfrm>
              <a:custGeom>
                <a:rect b="b" l="l" r="r" t="t"/>
                <a:pathLst>
                  <a:path extrusionOk="0" h="7112" w="11397">
                    <a:moveTo>
                      <a:pt x="0" y="0"/>
                    </a:moveTo>
                    <a:lnTo>
                      <a:pt x="6854" y="7111"/>
                    </a:lnTo>
                    <a:lnTo>
                      <a:pt x="11397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6" name="Google Shape;226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last.pt" TargetMode="External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Qirtq89YKrJWQ_QFJXsMQ19vgS0DgN9-/view" TargetMode="External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5"/>
          <p:cNvSpPr txBox="1"/>
          <p:nvPr>
            <p:ph type="ctrTitle"/>
          </p:nvPr>
        </p:nvSpPr>
        <p:spPr>
          <a:xfrm>
            <a:off x="966300" y="1023375"/>
            <a:ext cx="7211400" cy="262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Object Detection with YOLOv8</a:t>
            </a:r>
            <a:endParaRPr b="1"/>
          </a:p>
        </p:txBody>
      </p:sp>
      <p:sp>
        <p:nvSpPr>
          <p:cNvPr id="677" name="Google Shape;677;p25"/>
          <p:cNvSpPr txBox="1"/>
          <p:nvPr>
            <p:ph idx="1" type="subTitle"/>
          </p:nvPr>
        </p:nvSpPr>
        <p:spPr>
          <a:xfrm>
            <a:off x="3807050" y="4035850"/>
            <a:ext cx="49638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Jakub Spišák, Lubomír Švec, Daniel Zemančík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Anchor-Free Decoupled Head</a:t>
            </a:r>
            <a:endParaRPr/>
          </a:p>
        </p:txBody>
      </p:sp>
      <p:sp>
        <p:nvSpPr>
          <p:cNvPr id="791" name="Google Shape;79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2" name="Google Shape;792;p34"/>
          <p:cNvSpPr txBox="1"/>
          <p:nvPr>
            <p:ph idx="4294967295" type="subTitle"/>
          </p:nvPr>
        </p:nvSpPr>
        <p:spPr>
          <a:xfrm>
            <a:off x="1273948" y="1146725"/>
            <a:ext cx="6596100" cy="14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Separate branches for bounding box and class prediction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Uses Distribution Focal Loss with reg-max bins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anchor boxes – simplifies training</a:t>
            </a:r>
            <a:br>
              <a:rPr lang="en" sz="1800"/>
            </a:b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93" name="Google Shape;7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000" y="2557025"/>
            <a:ext cx="6714001" cy="205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9" name="Google Shape;799;p35"/>
          <p:cNvSpPr txBox="1"/>
          <p:nvPr>
            <p:ph type="title"/>
          </p:nvPr>
        </p:nvSpPr>
        <p:spPr>
          <a:xfrm>
            <a:off x="1919750" y="162050"/>
            <a:ext cx="53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Setup</a:t>
            </a:r>
            <a:endParaRPr/>
          </a:p>
        </p:txBody>
      </p:sp>
      <p:sp>
        <p:nvSpPr>
          <p:cNvPr id="800" name="Google Shape;800;p35"/>
          <p:cNvSpPr txBox="1"/>
          <p:nvPr>
            <p:ph idx="1" type="subTitle"/>
          </p:nvPr>
        </p:nvSpPr>
        <p:spPr>
          <a:xfrm>
            <a:off x="0" y="1084500"/>
            <a:ext cx="42534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</a:t>
            </a:r>
            <a:r>
              <a:rPr lang="en" sz="1800"/>
              <a:t>esume - multi-</a:t>
            </a:r>
            <a:r>
              <a:rPr lang="en" sz="1800"/>
              <a:t>session training from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last.pt</a:t>
            </a:r>
            <a:r>
              <a:rPr lang="en" sz="1800"/>
              <a:t> (model from last checkpoint)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amp - Automatic Mixed Precision, allows smaller data types to free memory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Checkpoints after each epoch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Hidden attributes such as image size, batch size, optimizer…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Results - last model </a:t>
            </a:r>
            <a:r>
              <a:rPr lang="en" sz="1800"/>
              <a:t>after epoch 100, best model from the entire run</a:t>
            </a:r>
            <a:endParaRPr sz="1800"/>
          </a:p>
        </p:txBody>
      </p:sp>
      <p:pic>
        <p:nvPicPr>
          <p:cNvPr id="801" name="Google Shape;80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5225" y="1077888"/>
            <a:ext cx="4585800" cy="2987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7" name="Google Shape;807;p36"/>
          <p:cNvSpPr txBox="1"/>
          <p:nvPr>
            <p:ph type="title"/>
          </p:nvPr>
        </p:nvSpPr>
        <p:spPr>
          <a:xfrm>
            <a:off x="1919750" y="162050"/>
            <a:ext cx="53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Setup</a:t>
            </a:r>
            <a:endParaRPr/>
          </a:p>
        </p:txBody>
      </p:sp>
      <p:sp>
        <p:nvSpPr>
          <p:cNvPr id="808" name="Google Shape;808;p36"/>
          <p:cNvSpPr txBox="1"/>
          <p:nvPr>
            <p:ph idx="1" type="subTitle"/>
          </p:nvPr>
        </p:nvSpPr>
        <p:spPr>
          <a:xfrm>
            <a:off x="0" y="1084500"/>
            <a:ext cx="42534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Testing the trained models on 15% of data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Regular </a:t>
            </a:r>
            <a:r>
              <a:rPr lang="en" sz="1800"/>
              <a:t>testing</a:t>
            </a:r>
            <a:r>
              <a:rPr lang="en" sz="1800"/>
              <a:t> - for quality of the model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Benchmark testing - for speed vs precision per export possibility</a:t>
            </a:r>
            <a:endParaRPr sz="1800"/>
          </a:p>
        </p:txBody>
      </p:sp>
      <p:pic>
        <p:nvPicPr>
          <p:cNvPr id="809" name="Google Shape;8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100" y="2855925"/>
            <a:ext cx="47199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575" y="797225"/>
            <a:ext cx="47199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results</a:t>
            </a:r>
            <a:endParaRPr/>
          </a:p>
        </p:txBody>
      </p:sp>
      <p:sp>
        <p:nvSpPr>
          <p:cNvPr id="816" name="Google Shape;81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7" name="Google Shape;817;p37"/>
          <p:cNvPicPr preferRelativeResize="0"/>
          <p:nvPr/>
        </p:nvPicPr>
        <p:blipFill rotWithShape="1">
          <a:blip r:embed="rId3">
            <a:alphaModFix/>
          </a:blip>
          <a:srcRect b="3139" l="607" r="1352" t="3419"/>
          <a:stretch/>
        </p:blipFill>
        <p:spPr>
          <a:xfrm>
            <a:off x="791800" y="1228850"/>
            <a:ext cx="7560400" cy="3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results</a:t>
            </a:r>
            <a:endParaRPr/>
          </a:p>
        </p:txBody>
      </p:sp>
      <p:sp>
        <p:nvSpPr>
          <p:cNvPr id="823" name="Google Shape;82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4" name="Google Shape;824;p38" title="confusion_matrix_normaliz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788" y="1017725"/>
            <a:ext cx="5410524" cy="4057901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38"/>
          <p:cNvSpPr txBox="1"/>
          <p:nvPr>
            <p:ph idx="4294967295" type="subTitle"/>
          </p:nvPr>
        </p:nvSpPr>
        <p:spPr>
          <a:xfrm>
            <a:off x="59824" y="1017725"/>
            <a:ext cx="3332400" cy="14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X - True, Y - Predicted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Best detection: Person, Airplane, Train, Cat, Elephant…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Worst detection: Background - confusing background with object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Precision = 70%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Recall = 56%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F1 = 61%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mAP50-90 = 45.5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 results</a:t>
            </a:r>
            <a:endParaRPr/>
          </a:p>
        </p:txBody>
      </p:sp>
      <p:sp>
        <p:nvSpPr>
          <p:cNvPr id="831" name="Google Shape;83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832" name="Google Shape;832;p39"/>
          <p:cNvGraphicFramePr/>
          <p:nvPr/>
        </p:nvGraphicFramePr>
        <p:xfrm>
          <a:off x="1161875" y="13586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{BF0CAFCB-994A-43FA-8D1A-C0446823B0EF}</a:tableStyleId>
              </a:tblPr>
              <a:tblGrid>
                <a:gridCol w="1759525"/>
                <a:gridCol w="1265175"/>
                <a:gridCol w="1265175"/>
                <a:gridCol w="1265175"/>
                <a:gridCol w="1265175"/>
              </a:tblGrid>
              <a:tr h="49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4E48AB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Size(MB)</a:t>
                      </a:r>
                      <a:endParaRPr sz="160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mAP50-95</a:t>
                      </a:r>
                      <a:endParaRPr sz="160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Inference Time</a:t>
                      </a:r>
                      <a:endParaRPr sz="160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FPS</a:t>
                      </a:r>
                      <a:endParaRPr sz="1600">
                        <a:solidFill>
                          <a:schemeClr val="dk1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9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PyTorch</a:t>
                      </a:r>
                      <a:endParaRPr sz="120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21.5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0.4548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7.3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137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9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TorchScript</a:t>
                      </a:r>
                      <a:endParaRPr sz="120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43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0.4514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5.81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172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9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OXNN</a:t>
                      </a:r>
                      <a:endParaRPr sz="120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42.8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0.4514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8.52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117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9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MNN</a:t>
                      </a:r>
                      <a:endParaRPr sz="120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42.7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0.4513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60.92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16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0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Schibsted Grotesk SemiBold"/>
                          <a:ea typeface="Schibsted Grotesk SemiBold"/>
                          <a:cs typeface="Schibsted Grotesk SemiBold"/>
                          <a:sym typeface="Schibsted Grotesk SemiBold"/>
                        </a:rPr>
                        <a:t>NCNN</a:t>
                      </a:r>
                      <a:endParaRPr sz="1200">
                        <a:solidFill>
                          <a:schemeClr val="lt2"/>
                        </a:solidFill>
                        <a:latin typeface="Schibsted Grotesk SemiBold"/>
                        <a:ea typeface="Schibsted Grotesk SemiBold"/>
                        <a:cs typeface="Schibsted Grotesk SemiBold"/>
                        <a:sym typeface="Schibsted Grotesk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42.7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0.4514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67.223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14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pSp>
        <p:nvGrpSpPr>
          <p:cNvPr id="833" name="Google Shape;833;p39"/>
          <p:cNvGrpSpPr/>
          <p:nvPr/>
        </p:nvGrpSpPr>
        <p:grpSpPr>
          <a:xfrm>
            <a:off x="719989" y="2032015"/>
            <a:ext cx="279971" cy="387058"/>
            <a:chOff x="4063600" y="1644375"/>
            <a:chExt cx="246475" cy="340750"/>
          </a:xfrm>
        </p:grpSpPr>
        <p:sp>
          <p:nvSpPr>
            <p:cNvPr id="834" name="Google Shape;834;p39"/>
            <p:cNvSpPr/>
            <p:nvPr/>
          </p:nvSpPr>
          <p:spPr>
            <a:xfrm>
              <a:off x="4063600" y="1644375"/>
              <a:ext cx="246475" cy="340750"/>
            </a:xfrm>
            <a:custGeom>
              <a:rect b="b" l="l" r="r" t="t"/>
              <a:pathLst>
                <a:path extrusionOk="0" h="13630" w="9859">
                  <a:moveTo>
                    <a:pt x="9458" y="11751"/>
                  </a:moveTo>
                  <a:lnTo>
                    <a:pt x="9458" y="12424"/>
                  </a:lnTo>
                  <a:cubicBezTo>
                    <a:pt x="9458" y="12868"/>
                    <a:pt x="9097" y="13230"/>
                    <a:pt x="8653" y="13230"/>
                  </a:cubicBezTo>
                  <a:lnTo>
                    <a:pt x="1206" y="13230"/>
                  </a:lnTo>
                  <a:cubicBezTo>
                    <a:pt x="762" y="13230"/>
                    <a:pt x="399" y="12868"/>
                    <a:pt x="399" y="12424"/>
                  </a:cubicBezTo>
                  <a:lnTo>
                    <a:pt x="399" y="11751"/>
                  </a:lnTo>
                  <a:close/>
                  <a:moveTo>
                    <a:pt x="1206" y="0"/>
                  </a:moveTo>
                  <a:cubicBezTo>
                    <a:pt x="540" y="0"/>
                    <a:pt x="0" y="541"/>
                    <a:pt x="0" y="1206"/>
                  </a:cubicBezTo>
                  <a:lnTo>
                    <a:pt x="0" y="7757"/>
                  </a:lnTo>
                  <a:cubicBezTo>
                    <a:pt x="0" y="7868"/>
                    <a:pt x="89" y="7958"/>
                    <a:pt x="201" y="7958"/>
                  </a:cubicBezTo>
                  <a:cubicBezTo>
                    <a:pt x="312" y="7958"/>
                    <a:pt x="400" y="7868"/>
                    <a:pt x="400" y="7757"/>
                  </a:cubicBezTo>
                  <a:lnTo>
                    <a:pt x="400" y="2280"/>
                  </a:lnTo>
                  <a:lnTo>
                    <a:pt x="6645" y="2280"/>
                  </a:lnTo>
                  <a:cubicBezTo>
                    <a:pt x="6755" y="2280"/>
                    <a:pt x="6846" y="2190"/>
                    <a:pt x="6846" y="2079"/>
                  </a:cubicBezTo>
                  <a:cubicBezTo>
                    <a:pt x="6846" y="1969"/>
                    <a:pt x="6755" y="1879"/>
                    <a:pt x="6645" y="1879"/>
                  </a:cubicBezTo>
                  <a:lnTo>
                    <a:pt x="400" y="1879"/>
                  </a:lnTo>
                  <a:lnTo>
                    <a:pt x="400" y="1206"/>
                  </a:lnTo>
                  <a:cubicBezTo>
                    <a:pt x="400" y="762"/>
                    <a:pt x="763" y="399"/>
                    <a:pt x="1207" y="399"/>
                  </a:cubicBezTo>
                  <a:lnTo>
                    <a:pt x="8654" y="399"/>
                  </a:lnTo>
                  <a:cubicBezTo>
                    <a:pt x="9098" y="399"/>
                    <a:pt x="9461" y="762"/>
                    <a:pt x="9461" y="1206"/>
                  </a:cubicBezTo>
                  <a:lnTo>
                    <a:pt x="9461" y="1879"/>
                  </a:lnTo>
                  <a:lnTo>
                    <a:pt x="7579" y="1879"/>
                  </a:lnTo>
                  <a:cubicBezTo>
                    <a:pt x="7469" y="1879"/>
                    <a:pt x="7378" y="1969"/>
                    <a:pt x="7378" y="2079"/>
                  </a:cubicBezTo>
                  <a:cubicBezTo>
                    <a:pt x="7378" y="2190"/>
                    <a:pt x="7469" y="2280"/>
                    <a:pt x="7579" y="2280"/>
                  </a:cubicBezTo>
                  <a:lnTo>
                    <a:pt x="9461" y="2280"/>
                  </a:lnTo>
                  <a:lnTo>
                    <a:pt x="9461" y="11350"/>
                  </a:lnTo>
                  <a:lnTo>
                    <a:pt x="400" y="11350"/>
                  </a:lnTo>
                  <a:lnTo>
                    <a:pt x="400" y="8690"/>
                  </a:lnTo>
                  <a:cubicBezTo>
                    <a:pt x="400" y="8578"/>
                    <a:pt x="312" y="8489"/>
                    <a:pt x="201" y="8489"/>
                  </a:cubicBezTo>
                  <a:cubicBezTo>
                    <a:pt x="89" y="8489"/>
                    <a:pt x="0" y="8578"/>
                    <a:pt x="0" y="8690"/>
                  </a:cubicBezTo>
                  <a:lnTo>
                    <a:pt x="0" y="12424"/>
                  </a:lnTo>
                  <a:cubicBezTo>
                    <a:pt x="0" y="13087"/>
                    <a:pt x="540" y="13629"/>
                    <a:pt x="1206" y="13629"/>
                  </a:cubicBezTo>
                  <a:lnTo>
                    <a:pt x="8653" y="13629"/>
                  </a:lnTo>
                  <a:cubicBezTo>
                    <a:pt x="9316" y="13629"/>
                    <a:pt x="9858" y="13087"/>
                    <a:pt x="9858" y="12424"/>
                  </a:cubicBezTo>
                  <a:lnTo>
                    <a:pt x="9858" y="1206"/>
                  </a:lnTo>
                  <a:cubicBezTo>
                    <a:pt x="9858" y="541"/>
                    <a:pt x="9318" y="0"/>
                    <a:pt x="8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4170450" y="1951600"/>
              <a:ext cx="32775" cy="10025"/>
            </a:xfrm>
            <a:custGeom>
              <a:rect b="b" l="l" r="r" t="t"/>
              <a:pathLst>
                <a:path extrusionOk="0" h="401" w="1311">
                  <a:moveTo>
                    <a:pt x="199" y="1"/>
                  </a:moveTo>
                  <a:cubicBezTo>
                    <a:pt x="89" y="1"/>
                    <a:pt x="0" y="89"/>
                    <a:pt x="0" y="200"/>
                  </a:cubicBezTo>
                  <a:cubicBezTo>
                    <a:pt x="0" y="312"/>
                    <a:pt x="90" y="401"/>
                    <a:pt x="199" y="401"/>
                  </a:cubicBezTo>
                  <a:lnTo>
                    <a:pt x="1109" y="401"/>
                  </a:lnTo>
                  <a:cubicBezTo>
                    <a:pt x="1220" y="401"/>
                    <a:pt x="1310" y="312"/>
                    <a:pt x="1310" y="200"/>
                  </a:cubicBezTo>
                  <a:cubicBezTo>
                    <a:pt x="1310" y="89"/>
                    <a:pt x="1220" y="1"/>
                    <a:pt x="1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4113675" y="1739225"/>
              <a:ext cx="69550" cy="78400"/>
            </a:xfrm>
            <a:custGeom>
              <a:rect b="b" l="l" r="r" t="t"/>
              <a:pathLst>
                <a:path extrusionOk="0" h="3136" w="2782">
                  <a:moveTo>
                    <a:pt x="2558" y="1"/>
                  </a:moveTo>
                  <a:cubicBezTo>
                    <a:pt x="2502" y="1"/>
                    <a:pt x="2446" y="24"/>
                    <a:pt x="2407" y="71"/>
                  </a:cubicBezTo>
                  <a:lnTo>
                    <a:pt x="72" y="2804"/>
                  </a:lnTo>
                  <a:cubicBezTo>
                    <a:pt x="0" y="2888"/>
                    <a:pt x="9" y="3014"/>
                    <a:pt x="94" y="3086"/>
                  </a:cubicBezTo>
                  <a:cubicBezTo>
                    <a:pt x="131" y="3120"/>
                    <a:pt x="178" y="3136"/>
                    <a:pt x="224" y="3136"/>
                  </a:cubicBezTo>
                  <a:cubicBezTo>
                    <a:pt x="280" y="3136"/>
                    <a:pt x="337" y="3113"/>
                    <a:pt x="375" y="3066"/>
                  </a:cubicBezTo>
                  <a:lnTo>
                    <a:pt x="2710" y="332"/>
                  </a:lnTo>
                  <a:cubicBezTo>
                    <a:pt x="2782" y="248"/>
                    <a:pt x="2773" y="122"/>
                    <a:pt x="2689" y="49"/>
                  </a:cubicBezTo>
                  <a:cubicBezTo>
                    <a:pt x="2651" y="16"/>
                    <a:pt x="2604" y="1"/>
                    <a:pt x="2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4113700" y="1753825"/>
              <a:ext cx="26975" cy="27750"/>
            </a:xfrm>
            <a:custGeom>
              <a:rect b="b" l="l" r="r" t="t"/>
              <a:pathLst>
                <a:path extrusionOk="0" h="1110" w="1079">
                  <a:moveTo>
                    <a:pt x="855" y="0"/>
                  </a:moveTo>
                  <a:cubicBezTo>
                    <a:pt x="800" y="0"/>
                    <a:pt x="744" y="23"/>
                    <a:pt x="705" y="69"/>
                  </a:cubicBezTo>
                  <a:lnTo>
                    <a:pt x="74" y="779"/>
                  </a:lnTo>
                  <a:cubicBezTo>
                    <a:pt x="1" y="859"/>
                    <a:pt x="7" y="987"/>
                    <a:pt x="91" y="1060"/>
                  </a:cubicBezTo>
                  <a:cubicBezTo>
                    <a:pt x="130" y="1092"/>
                    <a:pt x="177" y="1110"/>
                    <a:pt x="223" y="1110"/>
                  </a:cubicBezTo>
                  <a:cubicBezTo>
                    <a:pt x="278" y="1110"/>
                    <a:pt x="332" y="1088"/>
                    <a:pt x="373" y="1044"/>
                  </a:cubicBezTo>
                  <a:lnTo>
                    <a:pt x="1004" y="334"/>
                  </a:lnTo>
                  <a:cubicBezTo>
                    <a:pt x="1079" y="251"/>
                    <a:pt x="1069" y="125"/>
                    <a:pt x="987" y="50"/>
                  </a:cubicBezTo>
                  <a:cubicBezTo>
                    <a:pt x="949" y="17"/>
                    <a:pt x="902" y="0"/>
                    <a:pt x="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4233025" y="1862500"/>
              <a:ext cx="26925" cy="27800"/>
            </a:xfrm>
            <a:custGeom>
              <a:rect b="b" l="l" r="r" t="t"/>
              <a:pathLst>
                <a:path extrusionOk="0" h="1112" w="1077">
                  <a:moveTo>
                    <a:pt x="854" y="1"/>
                  </a:moveTo>
                  <a:cubicBezTo>
                    <a:pt x="798" y="1"/>
                    <a:pt x="743" y="24"/>
                    <a:pt x="703" y="69"/>
                  </a:cubicBezTo>
                  <a:lnTo>
                    <a:pt x="75" y="778"/>
                  </a:lnTo>
                  <a:cubicBezTo>
                    <a:pt x="0" y="859"/>
                    <a:pt x="8" y="987"/>
                    <a:pt x="92" y="1060"/>
                  </a:cubicBezTo>
                  <a:cubicBezTo>
                    <a:pt x="128" y="1096"/>
                    <a:pt x="176" y="1111"/>
                    <a:pt x="223" y="1111"/>
                  </a:cubicBezTo>
                  <a:cubicBezTo>
                    <a:pt x="277" y="1111"/>
                    <a:pt x="332" y="1088"/>
                    <a:pt x="372" y="1044"/>
                  </a:cubicBezTo>
                  <a:lnTo>
                    <a:pt x="1003" y="334"/>
                  </a:lnTo>
                  <a:cubicBezTo>
                    <a:pt x="1077" y="253"/>
                    <a:pt x="1069" y="125"/>
                    <a:pt x="986" y="52"/>
                  </a:cubicBezTo>
                  <a:cubicBezTo>
                    <a:pt x="948" y="18"/>
                    <a:pt x="901" y="1"/>
                    <a:pt x="8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" name="Google Shape;839;p39"/>
          <p:cNvGrpSpPr/>
          <p:nvPr/>
        </p:nvGrpSpPr>
        <p:grpSpPr>
          <a:xfrm>
            <a:off x="687562" y="2916765"/>
            <a:ext cx="344831" cy="386973"/>
            <a:chOff x="521550" y="1644375"/>
            <a:chExt cx="303575" cy="340675"/>
          </a:xfrm>
        </p:grpSpPr>
        <p:sp>
          <p:nvSpPr>
            <p:cNvPr id="840" name="Google Shape;840;p39"/>
            <p:cNvSpPr/>
            <p:nvPr/>
          </p:nvSpPr>
          <p:spPr>
            <a:xfrm>
              <a:off x="658200" y="1824375"/>
              <a:ext cx="30250" cy="10075"/>
            </a:xfrm>
            <a:custGeom>
              <a:rect b="b" l="l" r="r" t="t"/>
              <a:pathLst>
                <a:path extrusionOk="0" h="403" w="1210">
                  <a:moveTo>
                    <a:pt x="200" y="1"/>
                  </a:moveTo>
                  <a:cubicBezTo>
                    <a:pt x="89" y="1"/>
                    <a:pt x="1" y="91"/>
                    <a:pt x="1" y="202"/>
                  </a:cubicBezTo>
                  <a:cubicBezTo>
                    <a:pt x="1" y="314"/>
                    <a:pt x="91" y="403"/>
                    <a:pt x="200" y="403"/>
                  </a:cubicBezTo>
                  <a:lnTo>
                    <a:pt x="1008" y="403"/>
                  </a:lnTo>
                  <a:cubicBezTo>
                    <a:pt x="1119" y="403"/>
                    <a:pt x="1209" y="314"/>
                    <a:pt x="1209" y="202"/>
                  </a:cubicBezTo>
                  <a:cubicBezTo>
                    <a:pt x="1209" y="91"/>
                    <a:pt x="1119" y="1"/>
                    <a:pt x="1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589775" y="1705800"/>
              <a:ext cx="63075" cy="70725"/>
            </a:xfrm>
            <a:custGeom>
              <a:rect b="b" l="l" r="r" t="t"/>
              <a:pathLst>
                <a:path extrusionOk="0" h="2829" w="2523">
                  <a:moveTo>
                    <a:pt x="2299" y="0"/>
                  </a:moveTo>
                  <a:cubicBezTo>
                    <a:pt x="2243" y="0"/>
                    <a:pt x="2187" y="24"/>
                    <a:pt x="2147" y="70"/>
                  </a:cubicBezTo>
                  <a:lnTo>
                    <a:pt x="74" y="2498"/>
                  </a:lnTo>
                  <a:cubicBezTo>
                    <a:pt x="1" y="2582"/>
                    <a:pt x="12" y="2708"/>
                    <a:pt x="94" y="2780"/>
                  </a:cubicBezTo>
                  <a:cubicBezTo>
                    <a:pt x="132" y="2812"/>
                    <a:pt x="178" y="2828"/>
                    <a:pt x="225" y="2828"/>
                  </a:cubicBezTo>
                  <a:cubicBezTo>
                    <a:pt x="281" y="2828"/>
                    <a:pt x="339" y="2805"/>
                    <a:pt x="378" y="2758"/>
                  </a:cubicBezTo>
                  <a:lnTo>
                    <a:pt x="2453" y="330"/>
                  </a:lnTo>
                  <a:cubicBezTo>
                    <a:pt x="2523" y="246"/>
                    <a:pt x="2513" y="121"/>
                    <a:pt x="2429" y="49"/>
                  </a:cubicBezTo>
                  <a:cubicBezTo>
                    <a:pt x="2391" y="16"/>
                    <a:pt x="2345" y="0"/>
                    <a:pt x="2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589850" y="1718775"/>
              <a:ext cx="25200" cy="25775"/>
            </a:xfrm>
            <a:custGeom>
              <a:rect b="b" l="l" r="r" t="t"/>
              <a:pathLst>
                <a:path extrusionOk="0" h="1031" w="1008">
                  <a:moveTo>
                    <a:pt x="784" y="0"/>
                  </a:moveTo>
                  <a:cubicBezTo>
                    <a:pt x="729" y="0"/>
                    <a:pt x="673" y="24"/>
                    <a:pt x="633" y="69"/>
                  </a:cubicBezTo>
                  <a:lnTo>
                    <a:pt x="73" y="700"/>
                  </a:lnTo>
                  <a:cubicBezTo>
                    <a:pt x="1" y="781"/>
                    <a:pt x="9" y="906"/>
                    <a:pt x="90" y="980"/>
                  </a:cubicBezTo>
                  <a:cubicBezTo>
                    <a:pt x="129" y="1013"/>
                    <a:pt x="175" y="1030"/>
                    <a:pt x="222" y="1030"/>
                  </a:cubicBezTo>
                  <a:cubicBezTo>
                    <a:pt x="277" y="1030"/>
                    <a:pt x="331" y="1007"/>
                    <a:pt x="372" y="965"/>
                  </a:cubicBezTo>
                  <a:lnTo>
                    <a:pt x="932" y="334"/>
                  </a:lnTo>
                  <a:cubicBezTo>
                    <a:pt x="1007" y="251"/>
                    <a:pt x="999" y="125"/>
                    <a:pt x="915" y="51"/>
                  </a:cubicBezTo>
                  <a:cubicBezTo>
                    <a:pt x="878" y="17"/>
                    <a:pt x="831" y="0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9"/>
            <p:cNvSpPr/>
            <p:nvPr/>
          </p:nvSpPr>
          <p:spPr>
            <a:xfrm>
              <a:off x="533250" y="1916025"/>
              <a:ext cx="280075" cy="69025"/>
            </a:xfrm>
            <a:custGeom>
              <a:rect b="b" l="l" r="r" t="t"/>
              <a:pathLst>
                <a:path extrusionOk="0" h="2761" w="11203">
                  <a:moveTo>
                    <a:pt x="1047" y="0"/>
                  </a:moveTo>
                  <a:cubicBezTo>
                    <a:pt x="868" y="0"/>
                    <a:pt x="710" y="115"/>
                    <a:pt x="656" y="287"/>
                  </a:cubicBezTo>
                  <a:lnTo>
                    <a:pt x="41" y="2227"/>
                  </a:lnTo>
                  <a:cubicBezTo>
                    <a:pt x="0" y="2354"/>
                    <a:pt x="24" y="2488"/>
                    <a:pt x="101" y="2593"/>
                  </a:cubicBezTo>
                  <a:cubicBezTo>
                    <a:pt x="179" y="2701"/>
                    <a:pt x="299" y="2760"/>
                    <a:pt x="432" y="2760"/>
                  </a:cubicBezTo>
                  <a:lnTo>
                    <a:pt x="10773" y="2760"/>
                  </a:lnTo>
                  <a:cubicBezTo>
                    <a:pt x="10905" y="2760"/>
                    <a:pt x="11025" y="2701"/>
                    <a:pt x="11103" y="2593"/>
                  </a:cubicBezTo>
                  <a:cubicBezTo>
                    <a:pt x="11181" y="2486"/>
                    <a:pt x="11203" y="2352"/>
                    <a:pt x="11164" y="2227"/>
                  </a:cubicBezTo>
                  <a:lnTo>
                    <a:pt x="10548" y="287"/>
                  </a:lnTo>
                  <a:cubicBezTo>
                    <a:pt x="10494" y="115"/>
                    <a:pt x="10337" y="0"/>
                    <a:pt x="10157" y="0"/>
                  </a:cubicBezTo>
                  <a:lnTo>
                    <a:pt x="3399" y="0"/>
                  </a:lnTo>
                  <a:cubicBezTo>
                    <a:pt x="3288" y="0"/>
                    <a:pt x="3200" y="90"/>
                    <a:pt x="3200" y="201"/>
                  </a:cubicBezTo>
                  <a:cubicBezTo>
                    <a:pt x="3200" y="312"/>
                    <a:pt x="3288" y="402"/>
                    <a:pt x="3399" y="402"/>
                  </a:cubicBezTo>
                  <a:lnTo>
                    <a:pt x="10157" y="402"/>
                  </a:lnTo>
                  <a:cubicBezTo>
                    <a:pt x="10164" y="402"/>
                    <a:pt x="10167" y="405"/>
                    <a:pt x="10168" y="410"/>
                  </a:cubicBezTo>
                  <a:lnTo>
                    <a:pt x="10784" y="2350"/>
                  </a:lnTo>
                  <a:cubicBezTo>
                    <a:pt x="10784" y="2352"/>
                    <a:pt x="10787" y="2357"/>
                    <a:pt x="10782" y="2360"/>
                  </a:cubicBezTo>
                  <a:cubicBezTo>
                    <a:pt x="10779" y="2364"/>
                    <a:pt x="10774" y="2364"/>
                    <a:pt x="10773" y="2364"/>
                  </a:cubicBezTo>
                  <a:lnTo>
                    <a:pt x="432" y="2364"/>
                  </a:lnTo>
                  <a:cubicBezTo>
                    <a:pt x="430" y="2364"/>
                    <a:pt x="427" y="2364"/>
                    <a:pt x="422" y="2360"/>
                  </a:cubicBezTo>
                  <a:cubicBezTo>
                    <a:pt x="418" y="2357"/>
                    <a:pt x="421" y="2352"/>
                    <a:pt x="421" y="2350"/>
                  </a:cubicBezTo>
                  <a:lnTo>
                    <a:pt x="1036" y="410"/>
                  </a:lnTo>
                  <a:cubicBezTo>
                    <a:pt x="1038" y="405"/>
                    <a:pt x="1042" y="402"/>
                    <a:pt x="1047" y="402"/>
                  </a:cubicBezTo>
                  <a:lnTo>
                    <a:pt x="2499" y="402"/>
                  </a:lnTo>
                  <a:cubicBezTo>
                    <a:pt x="2609" y="402"/>
                    <a:pt x="2698" y="312"/>
                    <a:pt x="2698" y="201"/>
                  </a:cubicBezTo>
                  <a:cubicBezTo>
                    <a:pt x="2698" y="90"/>
                    <a:pt x="2609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9"/>
            <p:cNvSpPr/>
            <p:nvPr/>
          </p:nvSpPr>
          <p:spPr>
            <a:xfrm>
              <a:off x="521550" y="1644375"/>
              <a:ext cx="303575" cy="255125"/>
            </a:xfrm>
            <a:custGeom>
              <a:rect b="b" l="l" r="r" t="t"/>
              <a:pathLst>
                <a:path extrusionOk="0" h="10205" w="12143">
                  <a:moveTo>
                    <a:pt x="11344" y="400"/>
                  </a:moveTo>
                  <a:cubicBezTo>
                    <a:pt x="11565" y="400"/>
                    <a:pt x="11744" y="580"/>
                    <a:pt x="11744" y="801"/>
                  </a:cubicBezTo>
                  <a:lnTo>
                    <a:pt x="11744" y="6441"/>
                  </a:lnTo>
                  <a:lnTo>
                    <a:pt x="11219" y="6441"/>
                  </a:lnTo>
                  <a:lnTo>
                    <a:pt x="11219" y="3492"/>
                  </a:lnTo>
                  <a:cubicBezTo>
                    <a:pt x="11219" y="3382"/>
                    <a:pt x="11130" y="3291"/>
                    <a:pt x="11020" y="3291"/>
                  </a:cubicBezTo>
                  <a:cubicBezTo>
                    <a:pt x="10907" y="3291"/>
                    <a:pt x="10819" y="3382"/>
                    <a:pt x="10819" y="3492"/>
                  </a:cubicBezTo>
                  <a:lnTo>
                    <a:pt x="10819" y="6441"/>
                  </a:lnTo>
                  <a:lnTo>
                    <a:pt x="1323" y="6441"/>
                  </a:lnTo>
                  <a:lnTo>
                    <a:pt x="1323" y="1355"/>
                  </a:lnTo>
                  <a:cubicBezTo>
                    <a:pt x="1323" y="1326"/>
                    <a:pt x="1347" y="1302"/>
                    <a:pt x="1375" y="1302"/>
                  </a:cubicBezTo>
                  <a:lnTo>
                    <a:pt x="10766" y="1302"/>
                  </a:lnTo>
                  <a:cubicBezTo>
                    <a:pt x="10795" y="1302"/>
                    <a:pt x="10819" y="1326"/>
                    <a:pt x="10819" y="1355"/>
                  </a:cubicBezTo>
                  <a:lnTo>
                    <a:pt x="10819" y="2579"/>
                  </a:lnTo>
                  <a:cubicBezTo>
                    <a:pt x="10819" y="2690"/>
                    <a:pt x="10907" y="2780"/>
                    <a:pt x="11020" y="2780"/>
                  </a:cubicBezTo>
                  <a:cubicBezTo>
                    <a:pt x="11130" y="2780"/>
                    <a:pt x="11219" y="2690"/>
                    <a:pt x="11219" y="2579"/>
                  </a:cubicBezTo>
                  <a:lnTo>
                    <a:pt x="11219" y="1355"/>
                  </a:lnTo>
                  <a:cubicBezTo>
                    <a:pt x="11219" y="1106"/>
                    <a:pt x="11016" y="903"/>
                    <a:pt x="10767" y="903"/>
                  </a:cubicBezTo>
                  <a:lnTo>
                    <a:pt x="1375" y="903"/>
                  </a:lnTo>
                  <a:cubicBezTo>
                    <a:pt x="1126" y="903"/>
                    <a:pt x="923" y="1106"/>
                    <a:pt x="923" y="1355"/>
                  </a:cubicBezTo>
                  <a:lnTo>
                    <a:pt x="923" y="6441"/>
                  </a:lnTo>
                  <a:lnTo>
                    <a:pt x="400" y="6441"/>
                  </a:lnTo>
                  <a:lnTo>
                    <a:pt x="400" y="801"/>
                  </a:lnTo>
                  <a:cubicBezTo>
                    <a:pt x="400" y="580"/>
                    <a:pt x="579" y="400"/>
                    <a:pt x="798" y="400"/>
                  </a:cubicBezTo>
                  <a:close/>
                  <a:moveTo>
                    <a:pt x="11744" y="6840"/>
                  </a:moveTo>
                  <a:lnTo>
                    <a:pt x="11744" y="7564"/>
                  </a:lnTo>
                  <a:cubicBezTo>
                    <a:pt x="11744" y="7783"/>
                    <a:pt x="11565" y="7963"/>
                    <a:pt x="11344" y="7963"/>
                  </a:cubicBezTo>
                  <a:lnTo>
                    <a:pt x="798" y="7963"/>
                  </a:lnTo>
                  <a:cubicBezTo>
                    <a:pt x="579" y="7963"/>
                    <a:pt x="400" y="7783"/>
                    <a:pt x="400" y="7564"/>
                  </a:cubicBezTo>
                  <a:lnTo>
                    <a:pt x="400" y="6840"/>
                  </a:lnTo>
                  <a:close/>
                  <a:moveTo>
                    <a:pt x="7021" y="8363"/>
                  </a:moveTo>
                  <a:cubicBezTo>
                    <a:pt x="7034" y="8690"/>
                    <a:pt x="7065" y="9352"/>
                    <a:pt x="7152" y="9804"/>
                  </a:cubicBezTo>
                  <a:lnTo>
                    <a:pt x="4988" y="9804"/>
                  </a:lnTo>
                  <a:cubicBezTo>
                    <a:pt x="5077" y="9352"/>
                    <a:pt x="5110" y="8690"/>
                    <a:pt x="5119" y="8363"/>
                  </a:cubicBezTo>
                  <a:close/>
                  <a:moveTo>
                    <a:pt x="798" y="0"/>
                  </a:moveTo>
                  <a:cubicBezTo>
                    <a:pt x="359" y="0"/>
                    <a:pt x="1" y="358"/>
                    <a:pt x="1" y="798"/>
                  </a:cubicBezTo>
                  <a:lnTo>
                    <a:pt x="1" y="7564"/>
                  </a:lnTo>
                  <a:cubicBezTo>
                    <a:pt x="1" y="8005"/>
                    <a:pt x="359" y="8363"/>
                    <a:pt x="798" y="8363"/>
                  </a:cubicBezTo>
                  <a:lnTo>
                    <a:pt x="4721" y="8363"/>
                  </a:lnTo>
                  <a:cubicBezTo>
                    <a:pt x="4706" y="8763"/>
                    <a:pt x="4668" y="9430"/>
                    <a:pt x="4582" y="9804"/>
                  </a:cubicBezTo>
                  <a:lnTo>
                    <a:pt x="3721" y="9804"/>
                  </a:lnTo>
                  <a:cubicBezTo>
                    <a:pt x="3610" y="9804"/>
                    <a:pt x="3521" y="9892"/>
                    <a:pt x="3521" y="10003"/>
                  </a:cubicBezTo>
                  <a:cubicBezTo>
                    <a:pt x="3521" y="10115"/>
                    <a:pt x="3610" y="10204"/>
                    <a:pt x="3721" y="10204"/>
                  </a:cubicBezTo>
                  <a:lnTo>
                    <a:pt x="8420" y="10204"/>
                  </a:lnTo>
                  <a:cubicBezTo>
                    <a:pt x="8530" y="10204"/>
                    <a:pt x="8619" y="10115"/>
                    <a:pt x="8619" y="10003"/>
                  </a:cubicBezTo>
                  <a:cubicBezTo>
                    <a:pt x="8619" y="9892"/>
                    <a:pt x="8530" y="9804"/>
                    <a:pt x="8420" y="9804"/>
                  </a:cubicBezTo>
                  <a:lnTo>
                    <a:pt x="7558" y="9804"/>
                  </a:lnTo>
                  <a:cubicBezTo>
                    <a:pt x="7473" y="9430"/>
                    <a:pt x="7434" y="8763"/>
                    <a:pt x="7420" y="8363"/>
                  </a:cubicBezTo>
                  <a:lnTo>
                    <a:pt x="11342" y="8363"/>
                  </a:lnTo>
                  <a:cubicBezTo>
                    <a:pt x="11781" y="8363"/>
                    <a:pt x="12139" y="8005"/>
                    <a:pt x="12139" y="7564"/>
                  </a:cubicBezTo>
                  <a:lnTo>
                    <a:pt x="12139" y="801"/>
                  </a:lnTo>
                  <a:cubicBezTo>
                    <a:pt x="12143" y="358"/>
                    <a:pt x="11784" y="0"/>
                    <a:pt x="11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583900" y="1936650"/>
              <a:ext cx="16800" cy="10075"/>
            </a:xfrm>
            <a:custGeom>
              <a:rect b="b" l="l" r="r" t="t"/>
              <a:pathLst>
                <a:path extrusionOk="0" h="403" w="672">
                  <a:moveTo>
                    <a:pt x="202" y="1"/>
                  </a:moveTo>
                  <a:cubicBezTo>
                    <a:pt x="91" y="1"/>
                    <a:pt x="1" y="91"/>
                    <a:pt x="1" y="201"/>
                  </a:cubicBezTo>
                  <a:cubicBezTo>
                    <a:pt x="1" y="312"/>
                    <a:pt x="91" y="402"/>
                    <a:pt x="202" y="402"/>
                  </a:cubicBezTo>
                  <a:lnTo>
                    <a:pt x="473" y="402"/>
                  </a:lnTo>
                  <a:cubicBezTo>
                    <a:pt x="583" y="402"/>
                    <a:pt x="672" y="312"/>
                    <a:pt x="672" y="201"/>
                  </a:cubicBezTo>
                  <a:cubicBezTo>
                    <a:pt x="672" y="91"/>
                    <a:pt x="583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611000" y="1936600"/>
              <a:ext cx="16825" cy="10050"/>
            </a:xfrm>
            <a:custGeom>
              <a:rect b="b" l="l" r="r" t="t"/>
              <a:pathLst>
                <a:path extrusionOk="0" h="402" w="673">
                  <a:moveTo>
                    <a:pt x="202" y="1"/>
                  </a:moveTo>
                  <a:cubicBezTo>
                    <a:pt x="91" y="1"/>
                    <a:pt x="1" y="90"/>
                    <a:pt x="1" y="202"/>
                  </a:cubicBezTo>
                  <a:cubicBezTo>
                    <a:pt x="1" y="313"/>
                    <a:pt x="91" y="401"/>
                    <a:pt x="202" y="401"/>
                  </a:cubicBezTo>
                  <a:lnTo>
                    <a:pt x="473" y="401"/>
                  </a:lnTo>
                  <a:cubicBezTo>
                    <a:pt x="583" y="401"/>
                    <a:pt x="672" y="313"/>
                    <a:pt x="672" y="202"/>
                  </a:cubicBezTo>
                  <a:cubicBezTo>
                    <a:pt x="672" y="90"/>
                    <a:pt x="583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638150" y="1936600"/>
              <a:ext cx="16800" cy="10050"/>
            </a:xfrm>
            <a:custGeom>
              <a:rect b="b" l="l" r="r" t="t"/>
              <a:pathLst>
                <a:path extrusionOk="0" h="402" w="672">
                  <a:moveTo>
                    <a:pt x="200" y="1"/>
                  </a:moveTo>
                  <a:cubicBezTo>
                    <a:pt x="89" y="1"/>
                    <a:pt x="0" y="90"/>
                    <a:pt x="0" y="202"/>
                  </a:cubicBezTo>
                  <a:cubicBezTo>
                    <a:pt x="0" y="313"/>
                    <a:pt x="89" y="401"/>
                    <a:pt x="200" y="401"/>
                  </a:cubicBezTo>
                  <a:lnTo>
                    <a:pt x="471" y="401"/>
                  </a:lnTo>
                  <a:cubicBezTo>
                    <a:pt x="581" y="401"/>
                    <a:pt x="672" y="313"/>
                    <a:pt x="672" y="202"/>
                  </a:cubicBezTo>
                  <a:cubicBezTo>
                    <a:pt x="672" y="90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665250" y="1936600"/>
              <a:ext cx="16800" cy="10050"/>
            </a:xfrm>
            <a:custGeom>
              <a:rect b="b" l="l" r="r" t="t"/>
              <a:pathLst>
                <a:path extrusionOk="0" h="402" w="672">
                  <a:moveTo>
                    <a:pt x="201" y="1"/>
                  </a:moveTo>
                  <a:cubicBezTo>
                    <a:pt x="89" y="1"/>
                    <a:pt x="1" y="90"/>
                    <a:pt x="1" y="202"/>
                  </a:cubicBezTo>
                  <a:cubicBezTo>
                    <a:pt x="1" y="313"/>
                    <a:pt x="89" y="401"/>
                    <a:pt x="201" y="401"/>
                  </a:cubicBezTo>
                  <a:lnTo>
                    <a:pt x="471" y="401"/>
                  </a:lnTo>
                  <a:cubicBezTo>
                    <a:pt x="583" y="401"/>
                    <a:pt x="672" y="313"/>
                    <a:pt x="672" y="202"/>
                  </a:cubicBezTo>
                  <a:cubicBezTo>
                    <a:pt x="672" y="90"/>
                    <a:pt x="582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692325" y="1936600"/>
              <a:ext cx="16800" cy="10050"/>
            </a:xfrm>
            <a:custGeom>
              <a:rect b="b" l="l" r="r" t="t"/>
              <a:pathLst>
                <a:path extrusionOk="0" h="402" w="672">
                  <a:moveTo>
                    <a:pt x="201" y="1"/>
                  </a:moveTo>
                  <a:cubicBezTo>
                    <a:pt x="89" y="1"/>
                    <a:pt x="0" y="90"/>
                    <a:pt x="0" y="202"/>
                  </a:cubicBezTo>
                  <a:cubicBezTo>
                    <a:pt x="0" y="313"/>
                    <a:pt x="92" y="401"/>
                    <a:pt x="201" y="401"/>
                  </a:cubicBezTo>
                  <a:lnTo>
                    <a:pt x="470" y="401"/>
                  </a:lnTo>
                  <a:cubicBezTo>
                    <a:pt x="583" y="401"/>
                    <a:pt x="671" y="313"/>
                    <a:pt x="671" y="202"/>
                  </a:cubicBezTo>
                  <a:cubicBezTo>
                    <a:pt x="671" y="90"/>
                    <a:pt x="581" y="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719425" y="1936600"/>
              <a:ext cx="16800" cy="10050"/>
            </a:xfrm>
            <a:custGeom>
              <a:rect b="b" l="l" r="r" t="t"/>
              <a:pathLst>
                <a:path extrusionOk="0" h="402" w="672">
                  <a:moveTo>
                    <a:pt x="201" y="1"/>
                  </a:moveTo>
                  <a:cubicBezTo>
                    <a:pt x="91" y="1"/>
                    <a:pt x="0" y="90"/>
                    <a:pt x="0" y="202"/>
                  </a:cubicBezTo>
                  <a:cubicBezTo>
                    <a:pt x="0" y="313"/>
                    <a:pt x="92" y="401"/>
                    <a:pt x="201" y="401"/>
                  </a:cubicBezTo>
                  <a:lnTo>
                    <a:pt x="472" y="401"/>
                  </a:lnTo>
                  <a:cubicBezTo>
                    <a:pt x="583" y="401"/>
                    <a:pt x="672" y="313"/>
                    <a:pt x="672" y="202"/>
                  </a:cubicBezTo>
                  <a:cubicBezTo>
                    <a:pt x="672" y="90"/>
                    <a:pt x="583" y="1"/>
                    <a:pt x="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745900" y="1936600"/>
              <a:ext cx="16800" cy="10050"/>
            </a:xfrm>
            <a:custGeom>
              <a:rect b="b" l="l" r="r" t="t"/>
              <a:pathLst>
                <a:path extrusionOk="0" h="402" w="672">
                  <a:moveTo>
                    <a:pt x="201" y="1"/>
                  </a:moveTo>
                  <a:cubicBezTo>
                    <a:pt x="91" y="1"/>
                    <a:pt x="0" y="90"/>
                    <a:pt x="0" y="202"/>
                  </a:cubicBezTo>
                  <a:cubicBezTo>
                    <a:pt x="0" y="313"/>
                    <a:pt x="91" y="401"/>
                    <a:pt x="201" y="401"/>
                  </a:cubicBezTo>
                  <a:lnTo>
                    <a:pt x="472" y="401"/>
                  </a:lnTo>
                  <a:cubicBezTo>
                    <a:pt x="583" y="401"/>
                    <a:pt x="672" y="313"/>
                    <a:pt x="672" y="202"/>
                  </a:cubicBezTo>
                  <a:cubicBezTo>
                    <a:pt x="672" y="90"/>
                    <a:pt x="583" y="1"/>
                    <a:pt x="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583900" y="1954525"/>
              <a:ext cx="16800" cy="10025"/>
            </a:xfrm>
            <a:custGeom>
              <a:rect b="b" l="l" r="r" t="t"/>
              <a:pathLst>
                <a:path extrusionOk="0" h="401" w="672">
                  <a:moveTo>
                    <a:pt x="202" y="0"/>
                  </a:moveTo>
                  <a:cubicBezTo>
                    <a:pt x="91" y="0"/>
                    <a:pt x="1" y="89"/>
                    <a:pt x="1" y="201"/>
                  </a:cubicBezTo>
                  <a:cubicBezTo>
                    <a:pt x="1" y="312"/>
                    <a:pt x="91" y="401"/>
                    <a:pt x="202" y="401"/>
                  </a:cubicBezTo>
                  <a:lnTo>
                    <a:pt x="473" y="401"/>
                  </a:lnTo>
                  <a:cubicBezTo>
                    <a:pt x="583" y="401"/>
                    <a:pt x="672" y="312"/>
                    <a:pt x="672" y="201"/>
                  </a:cubicBezTo>
                  <a:cubicBezTo>
                    <a:pt x="672" y="89"/>
                    <a:pt x="583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611000" y="1954450"/>
              <a:ext cx="16825" cy="10075"/>
            </a:xfrm>
            <a:custGeom>
              <a:rect b="b" l="l" r="r" t="t"/>
              <a:pathLst>
                <a:path extrusionOk="0" h="403" w="673">
                  <a:moveTo>
                    <a:pt x="202" y="0"/>
                  </a:moveTo>
                  <a:cubicBezTo>
                    <a:pt x="91" y="0"/>
                    <a:pt x="1" y="91"/>
                    <a:pt x="1" y="201"/>
                  </a:cubicBezTo>
                  <a:cubicBezTo>
                    <a:pt x="1" y="313"/>
                    <a:pt x="91" y="402"/>
                    <a:pt x="202" y="402"/>
                  </a:cubicBezTo>
                  <a:lnTo>
                    <a:pt x="473" y="402"/>
                  </a:lnTo>
                  <a:cubicBezTo>
                    <a:pt x="583" y="402"/>
                    <a:pt x="672" y="313"/>
                    <a:pt x="672" y="201"/>
                  </a:cubicBezTo>
                  <a:cubicBezTo>
                    <a:pt x="672" y="91"/>
                    <a:pt x="583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638150" y="1954450"/>
              <a:ext cx="16800" cy="10075"/>
            </a:xfrm>
            <a:custGeom>
              <a:rect b="b" l="l" r="r" t="t"/>
              <a:pathLst>
                <a:path extrusionOk="0" h="403" w="672">
                  <a:moveTo>
                    <a:pt x="200" y="0"/>
                  </a:moveTo>
                  <a:cubicBezTo>
                    <a:pt x="89" y="0"/>
                    <a:pt x="0" y="91"/>
                    <a:pt x="0" y="201"/>
                  </a:cubicBezTo>
                  <a:cubicBezTo>
                    <a:pt x="0" y="313"/>
                    <a:pt x="89" y="402"/>
                    <a:pt x="200" y="402"/>
                  </a:cubicBezTo>
                  <a:lnTo>
                    <a:pt x="471" y="402"/>
                  </a:lnTo>
                  <a:cubicBezTo>
                    <a:pt x="581" y="402"/>
                    <a:pt x="672" y="313"/>
                    <a:pt x="672" y="201"/>
                  </a:cubicBezTo>
                  <a:cubicBezTo>
                    <a:pt x="672" y="91"/>
                    <a:pt x="581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665250" y="1954450"/>
              <a:ext cx="16800" cy="10075"/>
            </a:xfrm>
            <a:custGeom>
              <a:rect b="b" l="l" r="r" t="t"/>
              <a:pathLst>
                <a:path extrusionOk="0" h="403" w="672">
                  <a:moveTo>
                    <a:pt x="201" y="0"/>
                  </a:moveTo>
                  <a:cubicBezTo>
                    <a:pt x="89" y="0"/>
                    <a:pt x="1" y="91"/>
                    <a:pt x="1" y="201"/>
                  </a:cubicBezTo>
                  <a:cubicBezTo>
                    <a:pt x="1" y="313"/>
                    <a:pt x="89" y="402"/>
                    <a:pt x="201" y="402"/>
                  </a:cubicBezTo>
                  <a:lnTo>
                    <a:pt x="471" y="402"/>
                  </a:lnTo>
                  <a:cubicBezTo>
                    <a:pt x="583" y="402"/>
                    <a:pt x="672" y="313"/>
                    <a:pt x="672" y="201"/>
                  </a:cubicBezTo>
                  <a:cubicBezTo>
                    <a:pt x="672" y="91"/>
                    <a:pt x="582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692325" y="1954450"/>
              <a:ext cx="16800" cy="10075"/>
            </a:xfrm>
            <a:custGeom>
              <a:rect b="b" l="l" r="r" t="t"/>
              <a:pathLst>
                <a:path extrusionOk="0" h="403" w="672">
                  <a:moveTo>
                    <a:pt x="201" y="0"/>
                  </a:moveTo>
                  <a:cubicBezTo>
                    <a:pt x="89" y="0"/>
                    <a:pt x="0" y="91"/>
                    <a:pt x="0" y="201"/>
                  </a:cubicBezTo>
                  <a:cubicBezTo>
                    <a:pt x="2" y="313"/>
                    <a:pt x="92" y="402"/>
                    <a:pt x="201" y="402"/>
                  </a:cubicBezTo>
                  <a:lnTo>
                    <a:pt x="470" y="402"/>
                  </a:lnTo>
                  <a:cubicBezTo>
                    <a:pt x="583" y="402"/>
                    <a:pt x="671" y="313"/>
                    <a:pt x="671" y="201"/>
                  </a:cubicBezTo>
                  <a:cubicBezTo>
                    <a:pt x="671" y="91"/>
                    <a:pt x="581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719425" y="1954450"/>
              <a:ext cx="16800" cy="10075"/>
            </a:xfrm>
            <a:custGeom>
              <a:rect b="b" l="l" r="r" t="t"/>
              <a:pathLst>
                <a:path extrusionOk="0" h="403" w="672">
                  <a:moveTo>
                    <a:pt x="201" y="0"/>
                  </a:moveTo>
                  <a:cubicBezTo>
                    <a:pt x="91" y="0"/>
                    <a:pt x="0" y="91"/>
                    <a:pt x="0" y="201"/>
                  </a:cubicBezTo>
                  <a:cubicBezTo>
                    <a:pt x="2" y="313"/>
                    <a:pt x="92" y="402"/>
                    <a:pt x="201" y="402"/>
                  </a:cubicBezTo>
                  <a:lnTo>
                    <a:pt x="472" y="402"/>
                  </a:lnTo>
                  <a:cubicBezTo>
                    <a:pt x="583" y="402"/>
                    <a:pt x="672" y="313"/>
                    <a:pt x="672" y="201"/>
                  </a:cubicBezTo>
                  <a:cubicBezTo>
                    <a:pt x="672" y="91"/>
                    <a:pt x="583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745900" y="1954450"/>
              <a:ext cx="16800" cy="10075"/>
            </a:xfrm>
            <a:custGeom>
              <a:rect b="b" l="l" r="r" t="t"/>
              <a:pathLst>
                <a:path extrusionOk="0" h="403" w="672">
                  <a:moveTo>
                    <a:pt x="201" y="0"/>
                  </a:moveTo>
                  <a:cubicBezTo>
                    <a:pt x="91" y="0"/>
                    <a:pt x="0" y="91"/>
                    <a:pt x="0" y="201"/>
                  </a:cubicBezTo>
                  <a:cubicBezTo>
                    <a:pt x="0" y="313"/>
                    <a:pt x="91" y="402"/>
                    <a:pt x="201" y="402"/>
                  </a:cubicBezTo>
                  <a:lnTo>
                    <a:pt x="472" y="402"/>
                  </a:lnTo>
                  <a:cubicBezTo>
                    <a:pt x="583" y="402"/>
                    <a:pt x="672" y="313"/>
                    <a:pt x="672" y="201"/>
                  </a:cubicBezTo>
                  <a:cubicBezTo>
                    <a:pt x="672" y="91"/>
                    <a:pt x="583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" name="Google Shape;859;p39"/>
          <p:cNvGrpSpPr/>
          <p:nvPr/>
        </p:nvGrpSpPr>
        <p:grpSpPr>
          <a:xfrm>
            <a:off x="666447" y="3801420"/>
            <a:ext cx="387058" cy="386774"/>
            <a:chOff x="4016475" y="2638525"/>
            <a:chExt cx="340750" cy="340500"/>
          </a:xfrm>
        </p:grpSpPr>
        <p:sp>
          <p:nvSpPr>
            <p:cNvPr id="860" name="Google Shape;860;p39"/>
            <p:cNvSpPr/>
            <p:nvPr/>
          </p:nvSpPr>
          <p:spPr>
            <a:xfrm>
              <a:off x="4068075" y="2843725"/>
              <a:ext cx="129925" cy="33825"/>
            </a:xfrm>
            <a:custGeom>
              <a:rect b="b" l="l" r="r" t="t"/>
              <a:pathLst>
                <a:path extrusionOk="0" h="1353" w="5197">
                  <a:moveTo>
                    <a:pt x="3723" y="399"/>
                  </a:moveTo>
                  <a:lnTo>
                    <a:pt x="3723" y="954"/>
                  </a:lnTo>
                  <a:lnTo>
                    <a:pt x="400" y="954"/>
                  </a:lnTo>
                  <a:lnTo>
                    <a:pt x="400" y="399"/>
                  </a:lnTo>
                  <a:close/>
                  <a:moveTo>
                    <a:pt x="4799" y="399"/>
                  </a:moveTo>
                  <a:lnTo>
                    <a:pt x="4799" y="954"/>
                  </a:lnTo>
                  <a:lnTo>
                    <a:pt x="4122" y="954"/>
                  </a:lnTo>
                  <a:lnTo>
                    <a:pt x="4122" y="399"/>
                  </a:lnTo>
                  <a:close/>
                  <a:moveTo>
                    <a:pt x="257" y="1"/>
                  </a:moveTo>
                  <a:cubicBezTo>
                    <a:pt x="115" y="1"/>
                    <a:pt x="0" y="114"/>
                    <a:pt x="0" y="258"/>
                  </a:cubicBezTo>
                  <a:lnTo>
                    <a:pt x="0" y="1097"/>
                  </a:lnTo>
                  <a:cubicBezTo>
                    <a:pt x="0" y="1239"/>
                    <a:pt x="115" y="1353"/>
                    <a:pt x="257" y="1353"/>
                  </a:cubicBezTo>
                  <a:lnTo>
                    <a:pt x="4939" y="1353"/>
                  </a:lnTo>
                  <a:cubicBezTo>
                    <a:pt x="5081" y="1353"/>
                    <a:pt x="5196" y="1239"/>
                    <a:pt x="5196" y="1097"/>
                  </a:cubicBezTo>
                  <a:lnTo>
                    <a:pt x="5196" y="258"/>
                  </a:lnTo>
                  <a:cubicBezTo>
                    <a:pt x="5196" y="114"/>
                    <a:pt x="5081" y="1"/>
                    <a:pt x="4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4222700" y="2855600"/>
              <a:ext cx="10025" cy="10050"/>
            </a:xfrm>
            <a:custGeom>
              <a:rect b="b" l="l" r="r" t="t"/>
              <a:pathLst>
                <a:path extrusionOk="0" h="402" w="401">
                  <a:moveTo>
                    <a:pt x="201" y="1"/>
                  </a:moveTo>
                  <a:cubicBezTo>
                    <a:pt x="91" y="1"/>
                    <a:pt x="0" y="90"/>
                    <a:pt x="0" y="202"/>
                  </a:cubicBezTo>
                  <a:cubicBezTo>
                    <a:pt x="0" y="312"/>
                    <a:pt x="91" y="401"/>
                    <a:pt x="201" y="401"/>
                  </a:cubicBezTo>
                  <a:cubicBezTo>
                    <a:pt x="312" y="401"/>
                    <a:pt x="401" y="312"/>
                    <a:pt x="401" y="202"/>
                  </a:cubicBezTo>
                  <a:cubicBezTo>
                    <a:pt x="401" y="90"/>
                    <a:pt x="312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4245325" y="2855600"/>
              <a:ext cx="10075" cy="10050"/>
            </a:xfrm>
            <a:custGeom>
              <a:rect b="b" l="l" r="r" t="t"/>
              <a:pathLst>
                <a:path extrusionOk="0" h="402" w="403">
                  <a:moveTo>
                    <a:pt x="201" y="1"/>
                  </a:moveTo>
                  <a:cubicBezTo>
                    <a:pt x="91" y="1"/>
                    <a:pt x="0" y="90"/>
                    <a:pt x="0" y="202"/>
                  </a:cubicBezTo>
                  <a:cubicBezTo>
                    <a:pt x="0" y="312"/>
                    <a:pt x="91" y="401"/>
                    <a:pt x="201" y="401"/>
                  </a:cubicBezTo>
                  <a:cubicBezTo>
                    <a:pt x="312" y="401"/>
                    <a:pt x="402" y="312"/>
                    <a:pt x="402" y="202"/>
                  </a:cubicBezTo>
                  <a:cubicBezTo>
                    <a:pt x="402" y="90"/>
                    <a:pt x="312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4268075" y="2855650"/>
              <a:ext cx="10050" cy="10075"/>
            </a:xfrm>
            <a:custGeom>
              <a:rect b="b" l="l" r="r" t="t"/>
              <a:pathLst>
                <a:path extrusionOk="0" h="403" w="402">
                  <a:moveTo>
                    <a:pt x="201" y="0"/>
                  </a:moveTo>
                  <a:cubicBezTo>
                    <a:pt x="90" y="0"/>
                    <a:pt x="0" y="91"/>
                    <a:pt x="0" y="201"/>
                  </a:cubicBezTo>
                  <a:cubicBezTo>
                    <a:pt x="0" y="312"/>
                    <a:pt x="90" y="402"/>
                    <a:pt x="201" y="402"/>
                  </a:cubicBezTo>
                  <a:cubicBezTo>
                    <a:pt x="312" y="402"/>
                    <a:pt x="402" y="312"/>
                    <a:pt x="402" y="201"/>
                  </a:cubicBezTo>
                  <a:cubicBezTo>
                    <a:pt x="402" y="91"/>
                    <a:pt x="3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4290575" y="2855600"/>
              <a:ext cx="10025" cy="10050"/>
            </a:xfrm>
            <a:custGeom>
              <a:rect b="b" l="l" r="r" t="t"/>
              <a:pathLst>
                <a:path extrusionOk="0" h="402" w="401">
                  <a:moveTo>
                    <a:pt x="200" y="1"/>
                  </a:moveTo>
                  <a:cubicBezTo>
                    <a:pt x="89" y="1"/>
                    <a:pt x="0" y="90"/>
                    <a:pt x="0" y="202"/>
                  </a:cubicBezTo>
                  <a:cubicBezTo>
                    <a:pt x="0" y="312"/>
                    <a:pt x="89" y="401"/>
                    <a:pt x="200" y="401"/>
                  </a:cubicBezTo>
                  <a:cubicBezTo>
                    <a:pt x="310" y="401"/>
                    <a:pt x="401" y="312"/>
                    <a:pt x="401" y="202"/>
                  </a:cubicBezTo>
                  <a:cubicBezTo>
                    <a:pt x="401" y="90"/>
                    <a:pt x="31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4068100" y="2658950"/>
              <a:ext cx="129900" cy="33875"/>
            </a:xfrm>
            <a:custGeom>
              <a:rect b="b" l="l" r="r" t="t"/>
              <a:pathLst>
                <a:path extrusionOk="0" h="1355" w="5196">
                  <a:moveTo>
                    <a:pt x="4798" y="400"/>
                  </a:moveTo>
                  <a:lnTo>
                    <a:pt x="4798" y="954"/>
                  </a:lnTo>
                  <a:lnTo>
                    <a:pt x="4121" y="954"/>
                  </a:lnTo>
                  <a:lnTo>
                    <a:pt x="4121" y="400"/>
                  </a:lnTo>
                  <a:close/>
                  <a:moveTo>
                    <a:pt x="258" y="1"/>
                  </a:moveTo>
                  <a:cubicBezTo>
                    <a:pt x="116" y="1"/>
                    <a:pt x="1" y="116"/>
                    <a:pt x="1" y="258"/>
                  </a:cubicBezTo>
                  <a:lnTo>
                    <a:pt x="1" y="1097"/>
                  </a:lnTo>
                  <a:cubicBezTo>
                    <a:pt x="1" y="1239"/>
                    <a:pt x="116" y="1354"/>
                    <a:pt x="258" y="1354"/>
                  </a:cubicBezTo>
                  <a:lnTo>
                    <a:pt x="4938" y="1354"/>
                  </a:lnTo>
                  <a:cubicBezTo>
                    <a:pt x="5080" y="1354"/>
                    <a:pt x="5195" y="1239"/>
                    <a:pt x="5195" y="1097"/>
                  </a:cubicBezTo>
                  <a:lnTo>
                    <a:pt x="5195" y="258"/>
                  </a:lnTo>
                  <a:cubicBezTo>
                    <a:pt x="5195" y="116"/>
                    <a:pt x="5080" y="1"/>
                    <a:pt x="4938" y="1"/>
                  </a:cubicBezTo>
                  <a:lnTo>
                    <a:pt x="2346" y="1"/>
                  </a:lnTo>
                  <a:cubicBezTo>
                    <a:pt x="2236" y="1"/>
                    <a:pt x="2147" y="90"/>
                    <a:pt x="2147" y="202"/>
                  </a:cubicBezTo>
                  <a:cubicBezTo>
                    <a:pt x="2147" y="312"/>
                    <a:pt x="2236" y="401"/>
                    <a:pt x="2346" y="401"/>
                  </a:cubicBezTo>
                  <a:lnTo>
                    <a:pt x="3722" y="401"/>
                  </a:lnTo>
                  <a:lnTo>
                    <a:pt x="3722" y="957"/>
                  </a:lnTo>
                  <a:lnTo>
                    <a:pt x="399" y="957"/>
                  </a:lnTo>
                  <a:lnTo>
                    <a:pt x="399" y="401"/>
                  </a:lnTo>
                  <a:lnTo>
                    <a:pt x="1423" y="401"/>
                  </a:lnTo>
                  <a:cubicBezTo>
                    <a:pt x="1533" y="401"/>
                    <a:pt x="1622" y="312"/>
                    <a:pt x="1622" y="202"/>
                  </a:cubicBezTo>
                  <a:cubicBezTo>
                    <a:pt x="1622" y="90"/>
                    <a:pt x="1533" y="1"/>
                    <a:pt x="1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4222700" y="2670875"/>
              <a:ext cx="10025" cy="10075"/>
            </a:xfrm>
            <a:custGeom>
              <a:rect b="b" l="l" r="r" t="t"/>
              <a:pathLst>
                <a:path extrusionOk="0" h="403" w="401">
                  <a:moveTo>
                    <a:pt x="201" y="0"/>
                  </a:moveTo>
                  <a:cubicBezTo>
                    <a:pt x="91" y="0"/>
                    <a:pt x="0" y="91"/>
                    <a:pt x="0" y="201"/>
                  </a:cubicBezTo>
                  <a:cubicBezTo>
                    <a:pt x="0" y="312"/>
                    <a:pt x="91" y="402"/>
                    <a:pt x="201" y="402"/>
                  </a:cubicBezTo>
                  <a:cubicBezTo>
                    <a:pt x="312" y="402"/>
                    <a:pt x="401" y="312"/>
                    <a:pt x="401" y="201"/>
                  </a:cubicBezTo>
                  <a:cubicBezTo>
                    <a:pt x="399" y="91"/>
                    <a:pt x="310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4245325" y="2670875"/>
              <a:ext cx="10075" cy="10075"/>
            </a:xfrm>
            <a:custGeom>
              <a:rect b="b" l="l" r="r" t="t"/>
              <a:pathLst>
                <a:path extrusionOk="0" h="403" w="403">
                  <a:moveTo>
                    <a:pt x="201" y="0"/>
                  </a:moveTo>
                  <a:cubicBezTo>
                    <a:pt x="91" y="0"/>
                    <a:pt x="0" y="91"/>
                    <a:pt x="0" y="201"/>
                  </a:cubicBezTo>
                  <a:cubicBezTo>
                    <a:pt x="0" y="312"/>
                    <a:pt x="91" y="402"/>
                    <a:pt x="201" y="402"/>
                  </a:cubicBezTo>
                  <a:cubicBezTo>
                    <a:pt x="312" y="402"/>
                    <a:pt x="402" y="312"/>
                    <a:pt x="402" y="201"/>
                  </a:cubicBezTo>
                  <a:cubicBezTo>
                    <a:pt x="401" y="91"/>
                    <a:pt x="310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4267900" y="2670875"/>
              <a:ext cx="10075" cy="10075"/>
            </a:xfrm>
            <a:custGeom>
              <a:rect b="b" l="l" r="r" t="t"/>
              <a:pathLst>
                <a:path extrusionOk="0" h="403" w="403">
                  <a:moveTo>
                    <a:pt x="202" y="0"/>
                  </a:moveTo>
                  <a:cubicBezTo>
                    <a:pt x="91" y="0"/>
                    <a:pt x="1" y="91"/>
                    <a:pt x="1" y="201"/>
                  </a:cubicBezTo>
                  <a:cubicBezTo>
                    <a:pt x="1" y="312"/>
                    <a:pt x="91" y="402"/>
                    <a:pt x="202" y="402"/>
                  </a:cubicBezTo>
                  <a:cubicBezTo>
                    <a:pt x="312" y="402"/>
                    <a:pt x="403" y="312"/>
                    <a:pt x="403" y="201"/>
                  </a:cubicBezTo>
                  <a:cubicBezTo>
                    <a:pt x="403" y="91"/>
                    <a:pt x="312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4290575" y="2670875"/>
              <a:ext cx="10025" cy="10075"/>
            </a:xfrm>
            <a:custGeom>
              <a:rect b="b" l="l" r="r" t="t"/>
              <a:pathLst>
                <a:path extrusionOk="0" h="403" w="401">
                  <a:moveTo>
                    <a:pt x="200" y="0"/>
                  </a:moveTo>
                  <a:cubicBezTo>
                    <a:pt x="89" y="0"/>
                    <a:pt x="0" y="91"/>
                    <a:pt x="0" y="201"/>
                  </a:cubicBezTo>
                  <a:cubicBezTo>
                    <a:pt x="0" y="312"/>
                    <a:pt x="89" y="402"/>
                    <a:pt x="200" y="402"/>
                  </a:cubicBezTo>
                  <a:cubicBezTo>
                    <a:pt x="312" y="402"/>
                    <a:pt x="401" y="312"/>
                    <a:pt x="401" y="201"/>
                  </a:cubicBezTo>
                  <a:cubicBezTo>
                    <a:pt x="401" y="91"/>
                    <a:pt x="312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4068075" y="2751325"/>
              <a:ext cx="129925" cy="33875"/>
            </a:xfrm>
            <a:custGeom>
              <a:rect b="b" l="l" r="r" t="t"/>
              <a:pathLst>
                <a:path extrusionOk="0" h="1355" w="5197">
                  <a:moveTo>
                    <a:pt x="3721" y="401"/>
                  </a:moveTo>
                  <a:lnTo>
                    <a:pt x="3721" y="955"/>
                  </a:lnTo>
                  <a:lnTo>
                    <a:pt x="399" y="955"/>
                  </a:lnTo>
                  <a:lnTo>
                    <a:pt x="399" y="401"/>
                  </a:lnTo>
                  <a:close/>
                  <a:moveTo>
                    <a:pt x="4799" y="401"/>
                  </a:moveTo>
                  <a:lnTo>
                    <a:pt x="4799" y="955"/>
                  </a:lnTo>
                  <a:lnTo>
                    <a:pt x="4122" y="955"/>
                  </a:lnTo>
                  <a:lnTo>
                    <a:pt x="4122" y="401"/>
                  </a:lnTo>
                  <a:close/>
                  <a:moveTo>
                    <a:pt x="257" y="0"/>
                  </a:moveTo>
                  <a:cubicBezTo>
                    <a:pt x="115" y="0"/>
                    <a:pt x="0" y="116"/>
                    <a:pt x="0" y="257"/>
                  </a:cubicBezTo>
                  <a:lnTo>
                    <a:pt x="0" y="1097"/>
                  </a:lnTo>
                  <a:cubicBezTo>
                    <a:pt x="0" y="1239"/>
                    <a:pt x="115" y="1354"/>
                    <a:pt x="257" y="1354"/>
                  </a:cubicBezTo>
                  <a:lnTo>
                    <a:pt x="4939" y="1354"/>
                  </a:lnTo>
                  <a:cubicBezTo>
                    <a:pt x="5081" y="1354"/>
                    <a:pt x="5196" y="1239"/>
                    <a:pt x="5196" y="1097"/>
                  </a:cubicBezTo>
                  <a:lnTo>
                    <a:pt x="5196" y="257"/>
                  </a:lnTo>
                  <a:cubicBezTo>
                    <a:pt x="5196" y="116"/>
                    <a:pt x="5081" y="0"/>
                    <a:pt x="4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4222700" y="2763200"/>
              <a:ext cx="10025" cy="10075"/>
            </a:xfrm>
            <a:custGeom>
              <a:rect b="b" l="l" r="r" t="t"/>
              <a:pathLst>
                <a:path extrusionOk="0" h="403" w="401">
                  <a:moveTo>
                    <a:pt x="201" y="1"/>
                  </a:moveTo>
                  <a:cubicBezTo>
                    <a:pt x="91" y="1"/>
                    <a:pt x="0" y="91"/>
                    <a:pt x="0" y="201"/>
                  </a:cubicBezTo>
                  <a:cubicBezTo>
                    <a:pt x="0" y="312"/>
                    <a:pt x="91" y="402"/>
                    <a:pt x="201" y="402"/>
                  </a:cubicBezTo>
                  <a:cubicBezTo>
                    <a:pt x="312" y="402"/>
                    <a:pt x="401" y="312"/>
                    <a:pt x="401" y="201"/>
                  </a:cubicBezTo>
                  <a:cubicBezTo>
                    <a:pt x="401" y="91"/>
                    <a:pt x="312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4245325" y="2763200"/>
              <a:ext cx="10075" cy="10075"/>
            </a:xfrm>
            <a:custGeom>
              <a:rect b="b" l="l" r="r" t="t"/>
              <a:pathLst>
                <a:path extrusionOk="0" h="403" w="403">
                  <a:moveTo>
                    <a:pt x="201" y="1"/>
                  </a:moveTo>
                  <a:cubicBezTo>
                    <a:pt x="91" y="1"/>
                    <a:pt x="0" y="91"/>
                    <a:pt x="0" y="201"/>
                  </a:cubicBezTo>
                  <a:cubicBezTo>
                    <a:pt x="0" y="312"/>
                    <a:pt x="91" y="402"/>
                    <a:pt x="201" y="402"/>
                  </a:cubicBezTo>
                  <a:cubicBezTo>
                    <a:pt x="312" y="402"/>
                    <a:pt x="402" y="312"/>
                    <a:pt x="402" y="201"/>
                  </a:cubicBezTo>
                  <a:cubicBezTo>
                    <a:pt x="402" y="91"/>
                    <a:pt x="312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4267900" y="2763200"/>
              <a:ext cx="10075" cy="10075"/>
            </a:xfrm>
            <a:custGeom>
              <a:rect b="b" l="l" r="r" t="t"/>
              <a:pathLst>
                <a:path extrusionOk="0" h="403" w="403">
                  <a:moveTo>
                    <a:pt x="202" y="1"/>
                  </a:moveTo>
                  <a:cubicBezTo>
                    <a:pt x="91" y="1"/>
                    <a:pt x="1" y="91"/>
                    <a:pt x="1" y="201"/>
                  </a:cubicBezTo>
                  <a:cubicBezTo>
                    <a:pt x="4" y="312"/>
                    <a:pt x="93" y="402"/>
                    <a:pt x="202" y="402"/>
                  </a:cubicBezTo>
                  <a:cubicBezTo>
                    <a:pt x="312" y="402"/>
                    <a:pt x="403" y="312"/>
                    <a:pt x="403" y="201"/>
                  </a:cubicBezTo>
                  <a:cubicBezTo>
                    <a:pt x="403" y="91"/>
                    <a:pt x="312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4290575" y="2763200"/>
              <a:ext cx="10025" cy="10075"/>
            </a:xfrm>
            <a:custGeom>
              <a:rect b="b" l="l" r="r" t="t"/>
              <a:pathLst>
                <a:path extrusionOk="0" h="403" w="401">
                  <a:moveTo>
                    <a:pt x="200" y="1"/>
                  </a:moveTo>
                  <a:cubicBezTo>
                    <a:pt x="89" y="1"/>
                    <a:pt x="0" y="91"/>
                    <a:pt x="0" y="201"/>
                  </a:cubicBezTo>
                  <a:cubicBezTo>
                    <a:pt x="2" y="312"/>
                    <a:pt x="91" y="402"/>
                    <a:pt x="200" y="402"/>
                  </a:cubicBezTo>
                  <a:cubicBezTo>
                    <a:pt x="312" y="402"/>
                    <a:pt x="401" y="312"/>
                    <a:pt x="401" y="201"/>
                  </a:cubicBezTo>
                  <a:cubicBezTo>
                    <a:pt x="401" y="91"/>
                    <a:pt x="312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4016475" y="2638525"/>
              <a:ext cx="340750" cy="340500"/>
            </a:xfrm>
            <a:custGeom>
              <a:rect b="b" l="l" r="r" t="t"/>
              <a:pathLst>
                <a:path extrusionOk="0" h="13620" w="13630">
                  <a:moveTo>
                    <a:pt x="13229" y="400"/>
                  </a:moveTo>
                  <a:lnTo>
                    <a:pt x="13229" y="2589"/>
                  </a:lnTo>
                  <a:lnTo>
                    <a:pt x="399" y="2589"/>
                  </a:lnTo>
                  <a:lnTo>
                    <a:pt x="399" y="400"/>
                  </a:lnTo>
                  <a:close/>
                  <a:moveTo>
                    <a:pt x="6978" y="2986"/>
                  </a:moveTo>
                  <a:lnTo>
                    <a:pt x="6978" y="3695"/>
                  </a:lnTo>
                  <a:lnTo>
                    <a:pt x="6651" y="3695"/>
                  </a:lnTo>
                  <a:lnTo>
                    <a:pt x="6651" y="2986"/>
                  </a:lnTo>
                  <a:close/>
                  <a:moveTo>
                    <a:pt x="13229" y="4095"/>
                  </a:moveTo>
                  <a:lnTo>
                    <a:pt x="13229" y="6283"/>
                  </a:lnTo>
                  <a:lnTo>
                    <a:pt x="399" y="6283"/>
                  </a:lnTo>
                  <a:lnTo>
                    <a:pt x="399" y="4095"/>
                  </a:lnTo>
                  <a:close/>
                  <a:moveTo>
                    <a:pt x="6978" y="6682"/>
                  </a:moveTo>
                  <a:lnTo>
                    <a:pt x="6978" y="7391"/>
                  </a:lnTo>
                  <a:lnTo>
                    <a:pt x="6651" y="7391"/>
                  </a:lnTo>
                  <a:lnTo>
                    <a:pt x="6651" y="6682"/>
                  </a:lnTo>
                  <a:close/>
                  <a:moveTo>
                    <a:pt x="6978" y="10377"/>
                  </a:moveTo>
                  <a:lnTo>
                    <a:pt x="6978" y="11766"/>
                  </a:lnTo>
                  <a:cubicBezTo>
                    <a:pt x="6925" y="11755"/>
                    <a:pt x="6871" y="11751"/>
                    <a:pt x="6815" y="11751"/>
                  </a:cubicBezTo>
                  <a:cubicBezTo>
                    <a:pt x="6759" y="11751"/>
                    <a:pt x="6704" y="11755"/>
                    <a:pt x="6651" y="11766"/>
                  </a:cubicBezTo>
                  <a:lnTo>
                    <a:pt x="6651" y="10377"/>
                  </a:lnTo>
                  <a:close/>
                  <a:moveTo>
                    <a:pt x="5894" y="12534"/>
                  </a:moveTo>
                  <a:cubicBezTo>
                    <a:pt x="5887" y="12584"/>
                    <a:pt x="5882" y="12634"/>
                    <a:pt x="5882" y="12685"/>
                  </a:cubicBezTo>
                  <a:cubicBezTo>
                    <a:pt x="5882" y="12735"/>
                    <a:pt x="5887" y="12787"/>
                    <a:pt x="5894" y="12835"/>
                  </a:cubicBezTo>
                  <a:lnTo>
                    <a:pt x="2815" y="12835"/>
                  </a:lnTo>
                  <a:lnTo>
                    <a:pt x="2815" y="12534"/>
                  </a:lnTo>
                  <a:close/>
                  <a:moveTo>
                    <a:pt x="10812" y="12534"/>
                  </a:moveTo>
                  <a:lnTo>
                    <a:pt x="10812" y="12835"/>
                  </a:lnTo>
                  <a:lnTo>
                    <a:pt x="7734" y="12835"/>
                  </a:lnTo>
                  <a:cubicBezTo>
                    <a:pt x="7742" y="12787"/>
                    <a:pt x="7745" y="12735"/>
                    <a:pt x="7745" y="12685"/>
                  </a:cubicBezTo>
                  <a:cubicBezTo>
                    <a:pt x="7745" y="12634"/>
                    <a:pt x="7742" y="12584"/>
                    <a:pt x="7734" y="12534"/>
                  </a:cubicBezTo>
                  <a:close/>
                  <a:moveTo>
                    <a:pt x="6815" y="12151"/>
                  </a:moveTo>
                  <a:cubicBezTo>
                    <a:pt x="7109" y="12151"/>
                    <a:pt x="7348" y="12391"/>
                    <a:pt x="7348" y="12684"/>
                  </a:cubicBezTo>
                  <a:cubicBezTo>
                    <a:pt x="7348" y="12978"/>
                    <a:pt x="7109" y="13218"/>
                    <a:pt x="6815" y="13218"/>
                  </a:cubicBezTo>
                  <a:cubicBezTo>
                    <a:pt x="6520" y="13218"/>
                    <a:pt x="6281" y="12978"/>
                    <a:pt x="6281" y="12684"/>
                  </a:cubicBezTo>
                  <a:cubicBezTo>
                    <a:pt x="6281" y="12391"/>
                    <a:pt x="6520" y="12151"/>
                    <a:pt x="6815" y="12151"/>
                  </a:cubicBezTo>
                  <a:close/>
                  <a:moveTo>
                    <a:pt x="373" y="0"/>
                  </a:moveTo>
                  <a:cubicBezTo>
                    <a:pt x="167" y="0"/>
                    <a:pt x="0" y="167"/>
                    <a:pt x="0" y="372"/>
                  </a:cubicBezTo>
                  <a:lnTo>
                    <a:pt x="0" y="2617"/>
                  </a:lnTo>
                  <a:cubicBezTo>
                    <a:pt x="0" y="2821"/>
                    <a:pt x="167" y="2989"/>
                    <a:pt x="373" y="2989"/>
                  </a:cubicBezTo>
                  <a:lnTo>
                    <a:pt x="6253" y="2989"/>
                  </a:lnTo>
                  <a:lnTo>
                    <a:pt x="6253" y="3698"/>
                  </a:lnTo>
                  <a:lnTo>
                    <a:pt x="373" y="3698"/>
                  </a:lnTo>
                  <a:cubicBezTo>
                    <a:pt x="167" y="3698"/>
                    <a:pt x="0" y="3864"/>
                    <a:pt x="0" y="4069"/>
                  </a:cubicBezTo>
                  <a:lnTo>
                    <a:pt x="0" y="6315"/>
                  </a:lnTo>
                  <a:cubicBezTo>
                    <a:pt x="0" y="6519"/>
                    <a:pt x="167" y="6685"/>
                    <a:pt x="373" y="6685"/>
                  </a:cubicBezTo>
                  <a:lnTo>
                    <a:pt x="6253" y="6685"/>
                  </a:lnTo>
                  <a:lnTo>
                    <a:pt x="6253" y="7394"/>
                  </a:lnTo>
                  <a:lnTo>
                    <a:pt x="373" y="7394"/>
                  </a:lnTo>
                  <a:cubicBezTo>
                    <a:pt x="167" y="7394"/>
                    <a:pt x="0" y="7562"/>
                    <a:pt x="0" y="7766"/>
                  </a:cubicBezTo>
                  <a:lnTo>
                    <a:pt x="0" y="10011"/>
                  </a:lnTo>
                  <a:cubicBezTo>
                    <a:pt x="0" y="10216"/>
                    <a:pt x="167" y="10383"/>
                    <a:pt x="373" y="10383"/>
                  </a:cubicBezTo>
                  <a:lnTo>
                    <a:pt x="6253" y="10383"/>
                  </a:lnTo>
                  <a:lnTo>
                    <a:pt x="6253" y="11947"/>
                  </a:lnTo>
                  <a:cubicBezTo>
                    <a:pt x="6179" y="12001"/>
                    <a:pt x="6116" y="12067"/>
                    <a:pt x="6061" y="12140"/>
                  </a:cubicBezTo>
                  <a:lnTo>
                    <a:pt x="2706" y="12140"/>
                  </a:lnTo>
                  <a:cubicBezTo>
                    <a:pt x="2547" y="12140"/>
                    <a:pt x="2416" y="12269"/>
                    <a:pt x="2416" y="12430"/>
                  </a:cubicBezTo>
                  <a:lnTo>
                    <a:pt x="2416" y="12945"/>
                  </a:lnTo>
                  <a:cubicBezTo>
                    <a:pt x="2416" y="13106"/>
                    <a:pt x="2547" y="13235"/>
                    <a:pt x="2706" y="13235"/>
                  </a:cubicBezTo>
                  <a:lnTo>
                    <a:pt x="6061" y="13235"/>
                  </a:lnTo>
                  <a:cubicBezTo>
                    <a:pt x="6231" y="13467"/>
                    <a:pt x="6505" y="13620"/>
                    <a:pt x="6815" y="13620"/>
                  </a:cubicBezTo>
                  <a:cubicBezTo>
                    <a:pt x="7125" y="13620"/>
                    <a:pt x="7397" y="13467"/>
                    <a:pt x="7569" y="13235"/>
                  </a:cubicBezTo>
                  <a:lnTo>
                    <a:pt x="10922" y="13235"/>
                  </a:lnTo>
                  <a:cubicBezTo>
                    <a:pt x="11083" y="13235"/>
                    <a:pt x="11212" y="13106"/>
                    <a:pt x="11212" y="12945"/>
                  </a:cubicBezTo>
                  <a:lnTo>
                    <a:pt x="11212" y="12430"/>
                  </a:lnTo>
                  <a:cubicBezTo>
                    <a:pt x="11212" y="12269"/>
                    <a:pt x="11083" y="12140"/>
                    <a:pt x="10922" y="12140"/>
                  </a:cubicBezTo>
                  <a:lnTo>
                    <a:pt x="7567" y="12140"/>
                  </a:lnTo>
                  <a:cubicBezTo>
                    <a:pt x="7513" y="12065"/>
                    <a:pt x="7450" y="12001"/>
                    <a:pt x="7377" y="11947"/>
                  </a:cubicBezTo>
                  <a:lnTo>
                    <a:pt x="7377" y="10383"/>
                  </a:lnTo>
                  <a:lnTo>
                    <a:pt x="13257" y="10383"/>
                  </a:lnTo>
                  <a:cubicBezTo>
                    <a:pt x="13461" y="10383"/>
                    <a:pt x="13629" y="10216"/>
                    <a:pt x="13629" y="10011"/>
                  </a:cubicBezTo>
                  <a:lnTo>
                    <a:pt x="13629" y="7763"/>
                  </a:lnTo>
                  <a:cubicBezTo>
                    <a:pt x="13629" y="7558"/>
                    <a:pt x="13461" y="7391"/>
                    <a:pt x="13257" y="7391"/>
                  </a:cubicBezTo>
                  <a:lnTo>
                    <a:pt x="10500" y="7391"/>
                  </a:lnTo>
                  <a:cubicBezTo>
                    <a:pt x="10390" y="7391"/>
                    <a:pt x="10299" y="7480"/>
                    <a:pt x="10299" y="7592"/>
                  </a:cubicBezTo>
                  <a:cubicBezTo>
                    <a:pt x="10299" y="7702"/>
                    <a:pt x="10390" y="7791"/>
                    <a:pt x="10500" y="7791"/>
                  </a:cubicBezTo>
                  <a:lnTo>
                    <a:pt x="13229" y="7791"/>
                  </a:lnTo>
                  <a:lnTo>
                    <a:pt x="13229" y="9980"/>
                  </a:lnTo>
                  <a:lnTo>
                    <a:pt x="399" y="9980"/>
                  </a:lnTo>
                  <a:lnTo>
                    <a:pt x="399" y="7791"/>
                  </a:lnTo>
                  <a:lnTo>
                    <a:pt x="9573" y="7791"/>
                  </a:lnTo>
                  <a:cubicBezTo>
                    <a:pt x="9684" y="7791"/>
                    <a:pt x="9774" y="7702"/>
                    <a:pt x="9774" y="7592"/>
                  </a:cubicBezTo>
                  <a:cubicBezTo>
                    <a:pt x="9774" y="7480"/>
                    <a:pt x="9684" y="7391"/>
                    <a:pt x="9573" y="7391"/>
                  </a:cubicBezTo>
                  <a:lnTo>
                    <a:pt x="7376" y="7391"/>
                  </a:lnTo>
                  <a:lnTo>
                    <a:pt x="7376" y="6682"/>
                  </a:lnTo>
                  <a:lnTo>
                    <a:pt x="13256" y="6682"/>
                  </a:lnTo>
                  <a:cubicBezTo>
                    <a:pt x="13460" y="6682"/>
                    <a:pt x="13628" y="6514"/>
                    <a:pt x="13628" y="6310"/>
                  </a:cubicBezTo>
                  <a:lnTo>
                    <a:pt x="13628" y="4065"/>
                  </a:lnTo>
                  <a:cubicBezTo>
                    <a:pt x="13628" y="3860"/>
                    <a:pt x="13460" y="3693"/>
                    <a:pt x="13256" y="3693"/>
                  </a:cubicBezTo>
                  <a:lnTo>
                    <a:pt x="7376" y="3693"/>
                  </a:lnTo>
                  <a:lnTo>
                    <a:pt x="7376" y="2984"/>
                  </a:lnTo>
                  <a:lnTo>
                    <a:pt x="13257" y="2984"/>
                  </a:lnTo>
                  <a:lnTo>
                    <a:pt x="13257" y="2989"/>
                  </a:lnTo>
                  <a:cubicBezTo>
                    <a:pt x="13461" y="2989"/>
                    <a:pt x="13629" y="2821"/>
                    <a:pt x="13629" y="2617"/>
                  </a:cubicBezTo>
                  <a:lnTo>
                    <a:pt x="13629" y="372"/>
                  </a:lnTo>
                  <a:cubicBezTo>
                    <a:pt x="13629" y="167"/>
                    <a:pt x="13461" y="0"/>
                    <a:pt x="13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76" name="Google Shape;876;p39"/>
          <p:cNvCxnSpPr/>
          <p:nvPr/>
        </p:nvCxnSpPr>
        <p:spPr>
          <a:xfrm flipH="1">
            <a:off x="853725" y="2420900"/>
            <a:ext cx="7200" cy="4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" name="Google Shape;877;p39"/>
          <p:cNvCxnSpPr/>
          <p:nvPr/>
        </p:nvCxnSpPr>
        <p:spPr>
          <a:xfrm>
            <a:off x="868300" y="3311275"/>
            <a:ext cx="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video</a:t>
            </a:r>
            <a:endParaRPr/>
          </a:p>
        </p:txBody>
      </p:sp>
      <p:sp>
        <p:nvSpPr>
          <p:cNvPr id="883" name="Google Shape;88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4" name="Google Shape;884;p40" title="video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4450" y="1017725"/>
            <a:ext cx="5275100" cy="39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1"/>
          <p:cNvSpPr txBox="1"/>
          <p:nvPr>
            <p:ph type="title"/>
          </p:nvPr>
        </p:nvSpPr>
        <p:spPr>
          <a:xfrm>
            <a:off x="720000" y="210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90" name="Google Shape;890;p41"/>
          <p:cNvSpPr txBox="1"/>
          <p:nvPr>
            <p:ph idx="2" type="subTitle"/>
          </p:nvPr>
        </p:nvSpPr>
        <p:spPr>
          <a:xfrm>
            <a:off x="399100" y="873300"/>
            <a:ext cx="8337600" cy="3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YOLOv8 offers strong real-time object detection with an anchor-free, decoupled architecture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Key components like CSPDarknet and BiFPN improve multi-scale feature learning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Evaluation on the COCO dataset showed solid results, with an mAP50-90 score of 45.5%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Benchmarking confirms a good balance between speed and accuracy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Future improvements could include fine-tuning for specific tasks or real-world deployment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1" name="Google Shape;89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2"/>
          <p:cNvSpPr txBox="1"/>
          <p:nvPr>
            <p:ph type="title"/>
          </p:nvPr>
        </p:nvSpPr>
        <p:spPr>
          <a:xfrm>
            <a:off x="169975" y="1871100"/>
            <a:ext cx="7500900" cy="15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attention!</a:t>
            </a:r>
            <a:endParaRPr b="1"/>
          </a:p>
        </p:txBody>
      </p:sp>
      <p:sp>
        <p:nvSpPr>
          <p:cNvPr id="897" name="Google Shape;89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3" name="Google Shape;6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975" y="1711700"/>
            <a:ext cx="4972050" cy="320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4" name="Google Shape;6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050" y="2280750"/>
            <a:ext cx="150700" cy="7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050" y="3815075"/>
            <a:ext cx="150700" cy="7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26"/>
          <p:cNvSpPr txBox="1"/>
          <p:nvPr>
            <p:ph type="title"/>
          </p:nvPr>
        </p:nvSpPr>
        <p:spPr>
          <a:xfrm>
            <a:off x="720000" y="755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and YOLO</a:t>
            </a:r>
            <a:endParaRPr/>
          </a:p>
        </p:txBody>
      </p:sp>
      <p:sp>
        <p:nvSpPr>
          <p:cNvPr id="687" name="Google Shape;687;p26"/>
          <p:cNvSpPr txBox="1"/>
          <p:nvPr/>
        </p:nvSpPr>
        <p:spPr>
          <a:xfrm>
            <a:off x="666600" y="648225"/>
            <a:ext cx="78108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YOLO (You Only Look Once) is a one-stage, real-time detector known for speed and efficiency</a:t>
            </a:r>
            <a:br>
              <a:rPr lang="en"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</a:br>
            <a:endParaRPr sz="1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7"/>
          <p:cNvSpPr txBox="1"/>
          <p:nvPr>
            <p:ph idx="1" type="subTitle"/>
          </p:nvPr>
        </p:nvSpPr>
        <p:spPr>
          <a:xfrm>
            <a:off x="776675" y="1507575"/>
            <a:ext cx="5098500" cy="19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3" name="Google Shape;693;p27"/>
          <p:cNvSpPr txBox="1"/>
          <p:nvPr>
            <p:ph type="title"/>
          </p:nvPr>
        </p:nvSpPr>
        <p:spPr>
          <a:xfrm>
            <a:off x="828375" y="862375"/>
            <a:ext cx="350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of YOLO </a:t>
            </a:r>
            <a:endParaRPr/>
          </a:p>
        </p:txBody>
      </p:sp>
      <p:sp>
        <p:nvSpPr>
          <p:cNvPr id="694" name="Google Shape;69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5" name="Google Shape;6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750" y="1585873"/>
            <a:ext cx="7530502" cy="2938426"/>
          </a:xfrm>
          <a:prstGeom prst="rect">
            <a:avLst/>
          </a:prstGeom>
          <a:noFill/>
          <a:ln cap="flat" cmpd="sng" w="9525">
            <a:solidFill>
              <a:srgbClr val="0C2E3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8"/>
          <p:cNvSpPr txBox="1"/>
          <p:nvPr>
            <p:ph type="title"/>
          </p:nvPr>
        </p:nvSpPr>
        <p:spPr>
          <a:xfrm>
            <a:off x="720000" y="615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 and Methodology</a:t>
            </a:r>
            <a:endParaRPr/>
          </a:p>
        </p:txBody>
      </p:sp>
      <p:sp>
        <p:nvSpPr>
          <p:cNvPr id="701" name="Google Shape;70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2" name="Google Shape;702;p28"/>
          <p:cNvSpPr txBox="1"/>
          <p:nvPr/>
        </p:nvSpPr>
        <p:spPr>
          <a:xfrm flipH="1">
            <a:off x="323625" y="3792625"/>
            <a:ext cx="18123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3838"/>
                </a:solidFill>
                <a:latin typeface="Figtree"/>
                <a:ea typeface="Figtree"/>
                <a:cs typeface="Figtree"/>
                <a:sym typeface="Figtree"/>
              </a:rPr>
              <a:t>Preparation of the Dataset</a:t>
            </a:r>
            <a:endParaRPr sz="1200">
              <a:solidFill>
                <a:srgbClr val="383838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03" name="Google Shape;703;p28"/>
          <p:cNvSpPr txBox="1"/>
          <p:nvPr/>
        </p:nvSpPr>
        <p:spPr>
          <a:xfrm flipH="1">
            <a:off x="6813900" y="3792675"/>
            <a:ext cx="1954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3838"/>
                </a:solidFill>
                <a:latin typeface="Figtree"/>
                <a:ea typeface="Figtree"/>
                <a:cs typeface="Figtree"/>
                <a:sym typeface="Figtree"/>
              </a:rPr>
              <a:t>Evaluation of the results</a:t>
            </a:r>
            <a:endParaRPr sz="1200">
              <a:solidFill>
                <a:srgbClr val="383838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04" name="Google Shape;704;p28"/>
          <p:cNvSpPr txBox="1"/>
          <p:nvPr/>
        </p:nvSpPr>
        <p:spPr>
          <a:xfrm flipH="1">
            <a:off x="2508938" y="3792675"/>
            <a:ext cx="1899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Model initialization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83838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05" name="Google Shape;705;p28"/>
          <p:cNvSpPr txBox="1"/>
          <p:nvPr/>
        </p:nvSpPr>
        <p:spPr>
          <a:xfrm flipH="1">
            <a:off x="4645575" y="3792625"/>
            <a:ext cx="1899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Training and optimization</a:t>
            </a:r>
            <a:endParaRPr sz="1200">
              <a:solidFill>
                <a:srgbClr val="383838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06" name="Google Shape;706;p28"/>
          <p:cNvSpPr/>
          <p:nvPr/>
        </p:nvSpPr>
        <p:spPr>
          <a:xfrm>
            <a:off x="893625" y="3044125"/>
            <a:ext cx="672300" cy="67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8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07" name="Google Shape;707;p28"/>
          <p:cNvSpPr/>
          <p:nvPr/>
        </p:nvSpPr>
        <p:spPr>
          <a:xfrm>
            <a:off x="7477475" y="3044175"/>
            <a:ext cx="672300" cy="67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8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08" name="Google Shape;708;p28"/>
          <p:cNvSpPr/>
          <p:nvPr/>
        </p:nvSpPr>
        <p:spPr>
          <a:xfrm>
            <a:off x="3085888" y="3044175"/>
            <a:ext cx="672300" cy="67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8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09" name="Google Shape;709;p28"/>
          <p:cNvSpPr/>
          <p:nvPr/>
        </p:nvSpPr>
        <p:spPr>
          <a:xfrm>
            <a:off x="5274775" y="3044113"/>
            <a:ext cx="672300" cy="67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8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710" name="Google Shape;710;p28"/>
          <p:cNvCxnSpPr>
            <a:endCxn id="708" idx="1"/>
          </p:cNvCxnSpPr>
          <p:nvPr/>
        </p:nvCxnSpPr>
        <p:spPr>
          <a:xfrm>
            <a:off x="1565788" y="3377925"/>
            <a:ext cx="1520100" cy="2400"/>
          </a:xfrm>
          <a:prstGeom prst="straightConnector1">
            <a:avLst/>
          </a:prstGeom>
          <a:noFill/>
          <a:ln cap="flat" cmpd="sng" w="9525">
            <a:solidFill>
              <a:srgbClr val="383838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11" name="Google Shape;711;p28"/>
          <p:cNvGrpSpPr/>
          <p:nvPr/>
        </p:nvGrpSpPr>
        <p:grpSpPr>
          <a:xfrm>
            <a:off x="1036197" y="3186895"/>
            <a:ext cx="387058" cy="386774"/>
            <a:chOff x="4016475" y="2638525"/>
            <a:chExt cx="340750" cy="340500"/>
          </a:xfrm>
        </p:grpSpPr>
        <p:sp>
          <p:nvSpPr>
            <p:cNvPr id="712" name="Google Shape;712;p28"/>
            <p:cNvSpPr/>
            <p:nvPr/>
          </p:nvSpPr>
          <p:spPr>
            <a:xfrm>
              <a:off x="4068075" y="2843725"/>
              <a:ext cx="129925" cy="33825"/>
            </a:xfrm>
            <a:custGeom>
              <a:rect b="b" l="l" r="r" t="t"/>
              <a:pathLst>
                <a:path extrusionOk="0" h="1353" w="5197">
                  <a:moveTo>
                    <a:pt x="3723" y="399"/>
                  </a:moveTo>
                  <a:lnTo>
                    <a:pt x="3723" y="954"/>
                  </a:lnTo>
                  <a:lnTo>
                    <a:pt x="400" y="954"/>
                  </a:lnTo>
                  <a:lnTo>
                    <a:pt x="400" y="399"/>
                  </a:lnTo>
                  <a:close/>
                  <a:moveTo>
                    <a:pt x="4799" y="399"/>
                  </a:moveTo>
                  <a:lnTo>
                    <a:pt x="4799" y="954"/>
                  </a:lnTo>
                  <a:lnTo>
                    <a:pt x="4122" y="954"/>
                  </a:lnTo>
                  <a:lnTo>
                    <a:pt x="4122" y="399"/>
                  </a:lnTo>
                  <a:close/>
                  <a:moveTo>
                    <a:pt x="257" y="1"/>
                  </a:moveTo>
                  <a:cubicBezTo>
                    <a:pt x="115" y="1"/>
                    <a:pt x="0" y="114"/>
                    <a:pt x="0" y="258"/>
                  </a:cubicBezTo>
                  <a:lnTo>
                    <a:pt x="0" y="1097"/>
                  </a:lnTo>
                  <a:cubicBezTo>
                    <a:pt x="0" y="1239"/>
                    <a:pt x="115" y="1353"/>
                    <a:pt x="257" y="1353"/>
                  </a:cubicBezTo>
                  <a:lnTo>
                    <a:pt x="4939" y="1353"/>
                  </a:lnTo>
                  <a:cubicBezTo>
                    <a:pt x="5081" y="1353"/>
                    <a:pt x="5196" y="1239"/>
                    <a:pt x="5196" y="1097"/>
                  </a:cubicBezTo>
                  <a:lnTo>
                    <a:pt x="5196" y="258"/>
                  </a:lnTo>
                  <a:cubicBezTo>
                    <a:pt x="5196" y="114"/>
                    <a:pt x="5081" y="1"/>
                    <a:pt x="493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4222700" y="2855600"/>
              <a:ext cx="10025" cy="10050"/>
            </a:xfrm>
            <a:custGeom>
              <a:rect b="b" l="l" r="r" t="t"/>
              <a:pathLst>
                <a:path extrusionOk="0" h="402" w="401">
                  <a:moveTo>
                    <a:pt x="201" y="1"/>
                  </a:moveTo>
                  <a:cubicBezTo>
                    <a:pt x="91" y="1"/>
                    <a:pt x="0" y="90"/>
                    <a:pt x="0" y="202"/>
                  </a:cubicBezTo>
                  <a:cubicBezTo>
                    <a:pt x="0" y="312"/>
                    <a:pt x="91" y="401"/>
                    <a:pt x="201" y="401"/>
                  </a:cubicBezTo>
                  <a:cubicBezTo>
                    <a:pt x="312" y="401"/>
                    <a:pt x="401" y="312"/>
                    <a:pt x="401" y="202"/>
                  </a:cubicBezTo>
                  <a:cubicBezTo>
                    <a:pt x="401" y="90"/>
                    <a:pt x="312" y="1"/>
                    <a:pt x="201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4245325" y="2855600"/>
              <a:ext cx="10075" cy="10050"/>
            </a:xfrm>
            <a:custGeom>
              <a:rect b="b" l="l" r="r" t="t"/>
              <a:pathLst>
                <a:path extrusionOk="0" h="402" w="403">
                  <a:moveTo>
                    <a:pt x="201" y="1"/>
                  </a:moveTo>
                  <a:cubicBezTo>
                    <a:pt x="91" y="1"/>
                    <a:pt x="0" y="90"/>
                    <a:pt x="0" y="202"/>
                  </a:cubicBezTo>
                  <a:cubicBezTo>
                    <a:pt x="0" y="312"/>
                    <a:pt x="91" y="401"/>
                    <a:pt x="201" y="401"/>
                  </a:cubicBezTo>
                  <a:cubicBezTo>
                    <a:pt x="312" y="401"/>
                    <a:pt x="402" y="312"/>
                    <a:pt x="402" y="202"/>
                  </a:cubicBezTo>
                  <a:cubicBezTo>
                    <a:pt x="402" y="90"/>
                    <a:pt x="312" y="1"/>
                    <a:pt x="201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4268075" y="2855650"/>
              <a:ext cx="10050" cy="10075"/>
            </a:xfrm>
            <a:custGeom>
              <a:rect b="b" l="l" r="r" t="t"/>
              <a:pathLst>
                <a:path extrusionOk="0" h="403" w="402">
                  <a:moveTo>
                    <a:pt x="201" y="0"/>
                  </a:moveTo>
                  <a:cubicBezTo>
                    <a:pt x="90" y="0"/>
                    <a:pt x="0" y="91"/>
                    <a:pt x="0" y="201"/>
                  </a:cubicBezTo>
                  <a:cubicBezTo>
                    <a:pt x="0" y="312"/>
                    <a:pt x="90" y="402"/>
                    <a:pt x="201" y="402"/>
                  </a:cubicBezTo>
                  <a:cubicBezTo>
                    <a:pt x="312" y="402"/>
                    <a:pt x="402" y="312"/>
                    <a:pt x="402" y="201"/>
                  </a:cubicBezTo>
                  <a:cubicBezTo>
                    <a:pt x="402" y="91"/>
                    <a:pt x="312" y="0"/>
                    <a:pt x="201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4290575" y="2855600"/>
              <a:ext cx="10025" cy="10050"/>
            </a:xfrm>
            <a:custGeom>
              <a:rect b="b" l="l" r="r" t="t"/>
              <a:pathLst>
                <a:path extrusionOk="0" h="402" w="401">
                  <a:moveTo>
                    <a:pt x="200" y="1"/>
                  </a:moveTo>
                  <a:cubicBezTo>
                    <a:pt x="89" y="1"/>
                    <a:pt x="0" y="90"/>
                    <a:pt x="0" y="202"/>
                  </a:cubicBezTo>
                  <a:cubicBezTo>
                    <a:pt x="0" y="312"/>
                    <a:pt x="89" y="401"/>
                    <a:pt x="200" y="401"/>
                  </a:cubicBezTo>
                  <a:cubicBezTo>
                    <a:pt x="310" y="401"/>
                    <a:pt x="401" y="312"/>
                    <a:pt x="401" y="202"/>
                  </a:cubicBezTo>
                  <a:cubicBezTo>
                    <a:pt x="401" y="90"/>
                    <a:pt x="310" y="1"/>
                    <a:pt x="200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4068100" y="2658950"/>
              <a:ext cx="129900" cy="33875"/>
            </a:xfrm>
            <a:custGeom>
              <a:rect b="b" l="l" r="r" t="t"/>
              <a:pathLst>
                <a:path extrusionOk="0" h="1355" w="5196">
                  <a:moveTo>
                    <a:pt x="4798" y="400"/>
                  </a:moveTo>
                  <a:lnTo>
                    <a:pt x="4798" y="954"/>
                  </a:lnTo>
                  <a:lnTo>
                    <a:pt x="4121" y="954"/>
                  </a:lnTo>
                  <a:lnTo>
                    <a:pt x="4121" y="400"/>
                  </a:lnTo>
                  <a:close/>
                  <a:moveTo>
                    <a:pt x="258" y="1"/>
                  </a:moveTo>
                  <a:cubicBezTo>
                    <a:pt x="116" y="1"/>
                    <a:pt x="1" y="116"/>
                    <a:pt x="1" y="258"/>
                  </a:cubicBezTo>
                  <a:lnTo>
                    <a:pt x="1" y="1097"/>
                  </a:lnTo>
                  <a:cubicBezTo>
                    <a:pt x="1" y="1239"/>
                    <a:pt x="116" y="1354"/>
                    <a:pt x="258" y="1354"/>
                  </a:cubicBezTo>
                  <a:lnTo>
                    <a:pt x="4938" y="1354"/>
                  </a:lnTo>
                  <a:cubicBezTo>
                    <a:pt x="5080" y="1354"/>
                    <a:pt x="5195" y="1239"/>
                    <a:pt x="5195" y="1097"/>
                  </a:cubicBezTo>
                  <a:lnTo>
                    <a:pt x="5195" y="258"/>
                  </a:lnTo>
                  <a:cubicBezTo>
                    <a:pt x="5195" y="116"/>
                    <a:pt x="5080" y="1"/>
                    <a:pt x="4938" y="1"/>
                  </a:cubicBezTo>
                  <a:lnTo>
                    <a:pt x="2346" y="1"/>
                  </a:lnTo>
                  <a:cubicBezTo>
                    <a:pt x="2236" y="1"/>
                    <a:pt x="2147" y="90"/>
                    <a:pt x="2147" y="202"/>
                  </a:cubicBezTo>
                  <a:cubicBezTo>
                    <a:pt x="2147" y="312"/>
                    <a:pt x="2236" y="401"/>
                    <a:pt x="2346" y="401"/>
                  </a:cubicBezTo>
                  <a:lnTo>
                    <a:pt x="3722" y="401"/>
                  </a:lnTo>
                  <a:lnTo>
                    <a:pt x="3722" y="957"/>
                  </a:lnTo>
                  <a:lnTo>
                    <a:pt x="399" y="957"/>
                  </a:lnTo>
                  <a:lnTo>
                    <a:pt x="399" y="401"/>
                  </a:lnTo>
                  <a:lnTo>
                    <a:pt x="1423" y="401"/>
                  </a:lnTo>
                  <a:cubicBezTo>
                    <a:pt x="1533" y="401"/>
                    <a:pt x="1622" y="312"/>
                    <a:pt x="1622" y="202"/>
                  </a:cubicBezTo>
                  <a:cubicBezTo>
                    <a:pt x="1622" y="90"/>
                    <a:pt x="1533" y="1"/>
                    <a:pt x="1423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4222700" y="2670875"/>
              <a:ext cx="10025" cy="10075"/>
            </a:xfrm>
            <a:custGeom>
              <a:rect b="b" l="l" r="r" t="t"/>
              <a:pathLst>
                <a:path extrusionOk="0" h="403" w="401">
                  <a:moveTo>
                    <a:pt x="201" y="0"/>
                  </a:moveTo>
                  <a:cubicBezTo>
                    <a:pt x="91" y="0"/>
                    <a:pt x="0" y="91"/>
                    <a:pt x="0" y="201"/>
                  </a:cubicBezTo>
                  <a:cubicBezTo>
                    <a:pt x="0" y="312"/>
                    <a:pt x="91" y="402"/>
                    <a:pt x="201" y="402"/>
                  </a:cubicBezTo>
                  <a:cubicBezTo>
                    <a:pt x="312" y="402"/>
                    <a:pt x="401" y="312"/>
                    <a:pt x="401" y="201"/>
                  </a:cubicBezTo>
                  <a:cubicBezTo>
                    <a:pt x="399" y="91"/>
                    <a:pt x="310" y="0"/>
                    <a:pt x="201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4245325" y="2670875"/>
              <a:ext cx="10075" cy="10075"/>
            </a:xfrm>
            <a:custGeom>
              <a:rect b="b" l="l" r="r" t="t"/>
              <a:pathLst>
                <a:path extrusionOk="0" h="403" w="403">
                  <a:moveTo>
                    <a:pt x="201" y="0"/>
                  </a:moveTo>
                  <a:cubicBezTo>
                    <a:pt x="91" y="0"/>
                    <a:pt x="0" y="91"/>
                    <a:pt x="0" y="201"/>
                  </a:cubicBezTo>
                  <a:cubicBezTo>
                    <a:pt x="0" y="312"/>
                    <a:pt x="91" y="402"/>
                    <a:pt x="201" y="402"/>
                  </a:cubicBezTo>
                  <a:cubicBezTo>
                    <a:pt x="312" y="402"/>
                    <a:pt x="402" y="312"/>
                    <a:pt x="402" y="201"/>
                  </a:cubicBezTo>
                  <a:cubicBezTo>
                    <a:pt x="401" y="91"/>
                    <a:pt x="310" y="0"/>
                    <a:pt x="201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4267900" y="2670875"/>
              <a:ext cx="10075" cy="10075"/>
            </a:xfrm>
            <a:custGeom>
              <a:rect b="b" l="l" r="r" t="t"/>
              <a:pathLst>
                <a:path extrusionOk="0" h="403" w="403">
                  <a:moveTo>
                    <a:pt x="202" y="0"/>
                  </a:moveTo>
                  <a:cubicBezTo>
                    <a:pt x="91" y="0"/>
                    <a:pt x="1" y="91"/>
                    <a:pt x="1" y="201"/>
                  </a:cubicBezTo>
                  <a:cubicBezTo>
                    <a:pt x="1" y="312"/>
                    <a:pt x="91" y="402"/>
                    <a:pt x="202" y="402"/>
                  </a:cubicBezTo>
                  <a:cubicBezTo>
                    <a:pt x="312" y="402"/>
                    <a:pt x="403" y="312"/>
                    <a:pt x="403" y="201"/>
                  </a:cubicBezTo>
                  <a:cubicBezTo>
                    <a:pt x="403" y="91"/>
                    <a:pt x="312" y="0"/>
                    <a:pt x="202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4290575" y="2670875"/>
              <a:ext cx="10025" cy="10075"/>
            </a:xfrm>
            <a:custGeom>
              <a:rect b="b" l="l" r="r" t="t"/>
              <a:pathLst>
                <a:path extrusionOk="0" h="403" w="401">
                  <a:moveTo>
                    <a:pt x="200" y="0"/>
                  </a:moveTo>
                  <a:cubicBezTo>
                    <a:pt x="89" y="0"/>
                    <a:pt x="0" y="91"/>
                    <a:pt x="0" y="201"/>
                  </a:cubicBezTo>
                  <a:cubicBezTo>
                    <a:pt x="0" y="312"/>
                    <a:pt x="89" y="402"/>
                    <a:pt x="200" y="402"/>
                  </a:cubicBezTo>
                  <a:cubicBezTo>
                    <a:pt x="312" y="402"/>
                    <a:pt x="401" y="312"/>
                    <a:pt x="401" y="201"/>
                  </a:cubicBezTo>
                  <a:cubicBezTo>
                    <a:pt x="401" y="91"/>
                    <a:pt x="312" y="0"/>
                    <a:pt x="200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4068075" y="2751325"/>
              <a:ext cx="129925" cy="33875"/>
            </a:xfrm>
            <a:custGeom>
              <a:rect b="b" l="l" r="r" t="t"/>
              <a:pathLst>
                <a:path extrusionOk="0" h="1355" w="5197">
                  <a:moveTo>
                    <a:pt x="3721" y="401"/>
                  </a:moveTo>
                  <a:lnTo>
                    <a:pt x="3721" y="955"/>
                  </a:lnTo>
                  <a:lnTo>
                    <a:pt x="399" y="955"/>
                  </a:lnTo>
                  <a:lnTo>
                    <a:pt x="399" y="401"/>
                  </a:lnTo>
                  <a:close/>
                  <a:moveTo>
                    <a:pt x="4799" y="401"/>
                  </a:moveTo>
                  <a:lnTo>
                    <a:pt x="4799" y="955"/>
                  </a:lnTo>
                  <a:lnTo>
                    <a:pt x="4122" y="955"/>
                  </a:lnTo>
                  <a:lnTo>
                    <a:pt x="4122" y="401"/>
                  </a:lnTo>
                  <a:close/>
                  <a:moveTo>
                    <a:pt x="257" y="0"/>
                  </a:moveTo>
                  <a:cubicBezTo>
                    <a:pt x="115" y="0"/>
                    <a:pt x="0" y="116"/>
                    <a:pt x="0" y="257"/>
                  </a:cubicBezTo>
                  <a:lnTo>
                    <a:pt x="0" y="1097"/>
                  </a:lnTo>
                  <a:cubicBezTo>
                    <a:pt x="0" y="1239"/>
                    <a:pt x="115" y="1354"/>
                    <a:pt x="257" y="1354"/>
                  </a:cubicBezTo>
                  <a:lnTo>
                    <a:pt x="4939" y="1354"/>
                  </a:lnTo>
                  <a:cubicBezTo>
                    <a:pt x="5081" y="1354"/>
                    <a:pt x="5196" y="1239"/>
                    <a:pt x="5196" y="1097"/>
                  </a:cubicBezTo>
                  <a:lnTo>
                    <a:pt x="5196" y="257"/>
                  </a:lnTo>
                  <a:cubicBezTo>
                    <a:pt x="5196" y="116"/>
                    <a:pt x="5081" y="0"/>
                    <a:pt x="4939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4222700" y="2763200"/>
              <a:ext cx="10025" cy="10075"/>
            </a:xfrm>
            <a:custGeom>
              <a:rect b="b" l="l" r="r" t="t"/>
              <a:pathLst>
                <a:path extrusionOk="0" h="403" w="401">
                  <a:moveTo>
                    <a:pt x="201" y="1"/>
                  </a:moveTo>
                  <a:cubicBezTo>
                    <a:pt x="91" y="1"/>
                    <a:pt x="0" y="91"/>
                    <a:pt x="0" y="201"/>
                  </a:cubicBezTo>
                  <a:cubicBezTo>
                    <a:pt x="0" y="312"/>
                    <a:pt x="91" y="402"/>
                    <a:pt x="201" y="402"/>
                  </a:cubicBezTo>
                  <a:cubicBezTo>
                    <a:pt x="312" y="402"/>
                    <a:pt x="401" y="312"/>
                    <a:pt x="401" y="201"/>
                  </a:cubicBezTo>
                  <a:cubicBezTo>
                    <a:pt x="401" y="91"/>
                    <a:pt x="312" y="1"/>
                    <a:pt x="201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4245325" y="2763200"/>
              <a:ext cx="10075" cy="10075"/>
            </a:xfrm>
            <a:custGeom>
              <a:rect b="b" l="l" r="r" t="t"/>
              <a:pathLst>
                <a:path extrusionOk="0" h="403" w="403">
                  <a:moveTo>
                    <a:pt x="201" y="1"/>
                  </a:moveTo>
                  <a:cubicBezTo>
                    <a:pt x="91" y="1"/>
                    <a:pt x="0" y="91"/>
                    <a:pt x="0" y="201"/>
                  </a:cubicBezTo>
                  <a:cubicBezTo>
                    <a:pt x="0" y="312"/>
                    <a:pt x="91" y="402"/>
                    <a:pt x="201" y="402"/>
                  </a:cubicBezTo>
                  <a:cubicBezTo>
                    <a:pt x="312" y="402"/>
                    <a:pt x="402" y="312"/>
                    <a:pt x="402" y="201"/>
                  </a:cubicBezTo>
                  <a:cubicBezTo>
                    <a:pt x="402" y="91"/>
                    <a:pt x="312" y="1"/>
                    <a:pt x="201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4267900" y="2763200"/>
              <a:ext cx="10075" cy="10075"/>
            </a:xfrm>
            <a:custGeom>
              <a:rect b="b" l="l" r="r" t="t"/>
              <a:pathLst>
                <a:path extrusionOk="0" h="403" w="403">
                  <a:moveTo>
                    <a:pt x="202" y="1"/>
                  </a:moveTo>
                  <a:cubicBezTo>
                    <a:pt x="91" y="1"/>
                    <a:pt x="1" y="91"/>
                    <a:pt x="1" y="201"/>
                  </a:cubicBezTo>
                  <a:cubicBezTo>
                    <a:pt x="4" y="312"/>
                    <a:pt x="93" y="402"/>
                    <a:pt x="202" y="402"/>
                  </a:cubicBezTo>
                  <a:cubicBezTo>
                    <a:pt x="312" y="402"/>
                    <a:pt x="403" y="312"/>
                    <a:pt x="403" y="201"/>
                  </a:cubicBezTo>
                  <a:cubicBezTo>
                    <a:pt x="403" y="91"/>
                    <a:pt x="312" y="1"/>
                    <a:pt x="202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8"/>
            <p:cNvSpPr/>
            <p:nvPr/>
          </p:nvSpPr>
          <p:spPr>
            <a:xfrm>
              <a:off x="4290575" y="2763200"/>
              <a:ext cx="10025" cy="10075"/>
            </a:xfrm>
            <a:custGeom>
              <a:rect b="b" l="l" r="r" t="t"/>
              <a:pathLst>
                <a:path extrusionOk="0" h="403" w="401">
                  <a:moveTo>
                    <a:pt x="200" y="1"/>
                  </a:moveTo>
                  <a:cubicBezTo>
                    <a:pt x="89" y="1"/>
                    <a:pt x="0" y="91"/>
                    <a:pt x="0" y="201"/>
                  </a:cubicBezTo>
                  <a:cubicBezTo>
                    <a:pt x="2" y="312"/>
                    <a:pt x="91" y="402"/>
                    <a:pt x="200" y="402"/>
                  </a:cubicBezTo>
                  <a:cubicBezTo>
                    <a:pt x="312" y="402"/>
                    <a:pt x="401" y="312"/>
                    <a:pt x="401" y="201"/>
                  </a:cubicBezTo>
                  <a:cubicBezTo>
                    <a:pt x="401" y="91"/>
                    <a:pt x="312" y="1"/>
                    <a:pt x="200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8"/>
            <p:cNvSpPr/>
            <p:nvPr/>
          </p:nvSpPr>
          <p:spPr>
            <a:xfrm>
              <a:off x="4016475" y="2638525"/>
              <a:ext cx="340750" cy="340500"/>
            </a:xfrm>
            <a:custGeom>
              <a:rect b="b" l="l" r="r" t="t"/>
              <a:pathLst>
                <a:path extrusionOk="0" h="13620" w="13630">
                  <a:moveTo>
                    <a:pt x="13229" y="400"/>
                  </a:moveTo>
                  <a:lnTo>
                    <a:pt x="13229" y="2589"/>
                  </a:lnTo>
                  <a:lnTo>
                    <a:pt x="399" y="2589"/>
                  </a:lnTo>
                  <a:lnTo>
                    <a:pt x="399" y="400"/>
                  </a:lnTo>
                  <a:close/>
                  <a:moveTo>
                    <a:pt x="6978" y="2986"/>
                  </a:moveTo>
                  <a:lnTo>
                    <a:pt x="6978" y="3695"/>
                  </a:lnTo>
                  <a:lnTo>
                    <a:pt x="6651" y="3695"/>
                  </a:lnTo>
                  <a:lnTo>
                    <a:pt x="6651" y="2986"/>
                  </a:lnTo>
                  <a:close/>
                  <a:moveTo>
                    <a:pt x="13229" y="4095"/>
                  </a:moveTo>
                  <a:lnTo>
                    <a:pt x="13229" y="6283"/>
                  </a:lnTo>
                  <a:lnTo>
                    <a:pt x="399" y="6283"/>
                  </a:lnTo>
                  <a:lnTo>
                    <a:pt x="399" y="4095"/>
                  </a:lnTo>
                  <a:close/>
                  <a:moveTo>
                    <a:pt x="6978" y="6682"/>
                  </a:moveTo>
                  <a:lnTo>
                    <a:pt x="6978" y="7391"/>
                  </a:lnTo>
                  <a:lnTo>
                    <a:pt x="6651" y="7391"/>
                  </a:lnTo>
                  <a:lnTo>
                    <a:pt x="6651" y="6682"/>
                  </a:lnTo>
                  <a:close/>
                  <a:moveTo>
                    <a:pt x="6978" y="10377"/>
                  </a:moveTo>
                  <a:lnTo>
                    <a:pt x="6978" y="11766"/>
                  </a:lnTo>
                  <a:cubicBezTo>
                    <a:pt x="6925" y="11755"/>
                    <a:pt x="6871" y="11751"/>
                    <a:pt x="6815" y="11751"/>
                  </a:cubicBezTo>
                  <a:cubicBezTo>
                    <a:pt x="6759" y="11751"/>
                    <a:pt x="6704" y="11755"/>
                    <a:pt x="6651" y="11766"/>
                  </a:cubicBezTo>
                  <a:lnTo>
                    <a:pt x="6651" y="10377"/>
                  </a:lnTo>
                  <a:close/>
                  <a:moveTo>
                    <a:pt x="5894" y="12534"/>
                  </a:moveTo>
                  <a:cubicBezTo>
                    <a:pt x="5887" y="12584"/>
                    <a:pt x="5882" y="12634"/>
                    <a:pt x="5882" y="12685"/>
                  </a:cubicBezTo>
                  <a:cubicBezTo>
                    <a:pt x="5882" y="12735"/>
                    <a:pt x="5887" y="12787"/>
                    <a:pt x="5894" y="12835"/>
                  </a:cubicBezTo>
                  <a:lnTo>
                    <a:pt x="2815" y="12835"/>
                  </a:lnTo>
                  <a:lnTo>
                    <a:pt x="2815" y="12534"/>
                  </a:lnTo>
                  <a:close/>
                  <a:moveTo>
                    <a:pt x="10812" y="12534"/>
                  </a:moveTo>
                  <a:lnTo>
                    <a:pt x="10812" y="12835"/>
                  </a:lnTo>
                  <a:lnTo>
                    <a:pt x="7734" y="12835"/>
                  </a:lnTo>
                  <a:cubicBezTo>
                    <a:pt x="7742" y="12787"/>
                    <a:pt x="7745" y="12735"/>
                    <a:pt x="7745" y="12685"/>
                  </a:cubicBezTo>
                  <a:cubicBezTo>
                    <a:pt x="7745" y="12634"/>
                    <a:pt x="7742" y="12584"/>
                    <a:pt x="7734" y="12534"/>
                  </a:cubicBezTo>
                  <a:close/>
                  <a:moveTo>
                    <a:pt x="6815" y="12151"/>
                  </a:moveTo>
                  <a:cubicBezTo>
                    <a:pt x="7109" y="12151"/>
                    <a:pt x="7348" y="12391"/>
                    <a:pt x="7348" y="12684"/>
                  </a:cubicBezTo>
                  <a:cubicBezTo>
                    <a:pt x="7348" y="12978"/>
                    <a:pt x="7109" y="13218"/>
                    <a:pt x="6815" y="13218"/>
                  </a:cubicBezTo>
                  <a:cubicBezTo>
                    <a:pt x="6520" y="13218"/>
                    <a:pt x="6281" y="12978"/>
                    <a:pt x="6281" y="12684"/>
                  </a:cubicBezTo>
                  <a:cubicBezTo>
                    <a:pt x="6281" y="12391"/>
                    <a:pt x="6520" y="12151"/>
                    <a:pt x="6815" y="12151"/>
                  </a:cubicBezTo>
                  <a:close/>
                  <a:moveTo>
                    <a:pt x="373" y="0"/>
                  </a:moveTo>
                  <a:cubicBezTo>
                    <a:pt x="167" y="0"/>
                    <a:pt x="0" y="167"/>
                    <a:pt x="0" y="372"/>
                  </a:cubicBezTo>
                  <a:lnTo>
                    <a:pt x="0" y="2617"/>
                  </a:lnTo>
                  <a:cubicBezTo>
                    <a:pt x="0" y="2821"/>
                    <a:pt x="167" y="2989"/>
                    <a:pt x="373" y="2989"/>
                  </a:cubicBezTo>
                  <a:lnTo>
                    <a:pt x="6253" y="2989"/>
                  </a:lnTo>
                  <a:lnTo>
                    <a:pt x="6253" y="3698"/>
                  </a:lnTo>
                  <a:lnTo>
                    <a:pt x="373" y="3698"/>
                  </a:lnTo>
                  <a:cubicBezTo>
                    <a:pt x="167" y="3698"/>
                    <a:pt x="0" y="3864"/>
                    <a:pt x="0" y="4069"/>
                  </a:cubicBezTo>
                  <a:lnTo>
                    <a:pt x="0" y="6315"/>
                  </a:lnTo>
                  <a:cubicBezTo>
                    <a:pt x="0" y="6519"/>
                    <a:pt x="167" y="6685"/>
                    <a:pt x="373" y="6685"/>
                  </a:cubicBezTo>
                  <a:lnTo>
                    <a:pt x="6253" y="6685"/>
                  </a:lnTo>
                  <a:lnTo>
                    <a:pt x="6253" y="7394"/>
                  </a:lnTo>
                  <a:lnTo>
                    <a:pt x="373" y="7394"/>
                  </a:lnTo>
                  <a:cubicBezTo>
                    <a:pt x="167" y="7394"/>
                    <a:pt x="0" y="7562"/>
                    <a:pt x="0" y="7766"/>
                  </a:cubicBezTo>
                  <a:lnTo>
                    <a:pt x="0" y="10011"/>
                  </a:lnTo>
                  <a:cubicBezTo>
                    <a:pt x="0" y="10216"/>
                    <a:pt x="167" y="10383"/>
                    <a:pt x="373" y="10383"/>
                  </a:cubicBezTo>
                  <a:lnTo>
                    <a:pt x="6253" y="10383"/>
                  </a:lnTo>
                  <a:lnTo>
                    <a:pt x="6253" y="11947"/>
                  </a:lnTo>
                  <a:cubicBezTo>
                    <a:pt x="6179" y="12001"/>
                    <a:pt x="6116" y="12067"/>
                    <a:pt x="6061" y="12140"/>
                  </a:cubicBezTo>
                  <a:lnTo>
                    <a:pt x="2706" y="12140"/>
                  </a:lnTo>
                  <a:cubicBezTo>
                    <a:pt x="2547" y="12140"/>
                    <a:pt x="2416" y="12269"/>
                    <a:pt x="2416" y="12430"/>
                  </a:cubicBezTo>
                  <a:lnTo>
                    <a:pt x="2416" y="12945"/>
                  </a:lnTo>
                  <a:cubicBezTo>
                    <a:pt x="2416" y="13106"/>
                    <a:pt x="2547" y="13235"/>
                    <a:pt x="2706" y="13235"/>
                  </a:cubicBezTo>
                  <a:lnTo>
                    <a:pt x="6061" y="13235"/>
                  </a:lnTo>
                  <a:cubicBezTo>
                    <a:pt x="6231" y="13467"/>
                    <a:pt x="6505" y="13620"/>
                    <a:pt x="6815" y="13620"/>
                  </a:cubicBezTo>
                  <a:cubicBezTo>
                    <a:pt x="7125" y="13620"/>
                    <a:pt x="7397" y="13467"/>
                    <a:pt x="7569" y="13235"/>
                  </a:cubicBezTo>
                  <a:lnTo>
                    <a:pt x="10922" y="13235"/>
                  </a:lnTo>
                  <a:cubicBezTo>
                    <a:pt x="11083" y="13235"/>
                    <a:pt x="11212" y="13106"/>
                    <a:pt x="11212" y="12945"/>
                  </a:cubicBezTo>
                  <a:lnTo>
                    <a:pt x="11212" y="12430"/>
                  </a:lnTo>
                  <a:cubicBezTo>
                    <a:pt x="11212" y="12269"/>
                    <a:pt x="11083" y="12140"/>
                    <a:pt x="10922" y="12140"/>
                  </a:cubicBezTo>
                  <a:lnTo>
                    <a:pt x="7567" y="12140"/>
                  </a:lnTo>
                  <a:cubicBezTo>
                    <a:pt x="7513" y="12065"/>
                    <a:pt x="7450" y="12001"/>
                    <a:pt x="7377" y="11947"/>
                  </a:cubicBezTo>
                  <a:lnTo>
                    <a:pt x="7377" y="10383"/>
                  </a:lnTo>
                  <a:lnTo>
                    <a:pt x="13257" y="10383"/>
                  </a:lnTo>
                  <a:cubicBezTo>
                    <a:pt x="13461" y="10383"/>
                    <a:pt x="13629" y="10216"/>
                    <a:pt x="13629" y="10011"/>
                  </a:cubicBezTo>
                  <a:lnTo>
                    <a:pt x="13629" y="7763"/>
                  </a:lnTo>
                  <a:cubicBezTo>
                    <a:pt x="13629" y="7558"/>
                    <a:pt x="13461" y="7391"/>
                    <a:pt x="13257" y="7391"/>
                  </a:cubicBezTo>
                  <a:lnTo>
                    <a:pt x="10500" y="7391"/>
                  </a:lnTo>
                  <a:cubicBezTo>
                    <a:pt x="10390" y="7391"/>
                    <a:pt x="10299" y="7480"/>
                    <a:pt x="10299" y="7592"/>
                  </a:cubicBezTo>
                  <a:cubicBezTo>
                    <a:pt x="10299" y="7702"/>
                    <a:pt x="10390" y="7791"/>
                    <a:pt x="10500" y="7791"/>
                  </a:cubicBezTo>
                  <a:lnTo>
                    <a:pt x="13229" y="7791"/>
                  </a:lnTo>
                  <a:lnTo>
                    <a:pt x="13229" y="9980"/>
                  </a:lnTo>
                  <a:lnTo>
                    <a:pt x="399" y="9980"/>
                  </a:lnTo>
                  <a:lnTo>
                    <a:pt x="399" y="7791"/>
                  </a:lnTo>
                  <a:lnTo>
                    <a:pt x="9573" y="7791"/>
                  </a:lnTo>
                  <a:cubicBezTo>
                    <a:pt x="9684" y="7791"/>
                    <a:pt x="9774" y="7702"/>
                    <a:pt x="9774" y="7592"/>
                  </a:cubicBezTo>
                  <a:cubicBezTo>
                    <a:pt x="9774" y="7480"/>
                    <a:pt x="9684" y="7391"/>
                    <a:pt x="9573" y="7391"/>
                  </a:cubicBezTo>
                  <a:lnTo>
                    <a:pt x="7376" y="7391"/>
                  </a:lnTo>
                  <a:lnTo>
                    <a:pt x="7376" y="6682"/>
                  </a:lnTo>
                  <a:lnTo>
                    <a:pt x="13256" y="6682"/>
                  </a:lnTo>
                  <a:cubicBezTo>
                    <a:pt x="13460" y="6682"/>
                    <a:pt x="13628" y="6514"/>
                    <a:pt x="13628" y="6310"/>
                  </a:cubicBezTo>
                  <a:lnTo>
                    <a:pt x="13628" y="4065"/>
                  </a:lnTo>
                  <a:cubicBezTo>
                    <a:pt x="13628" y="3860"/>
                    <a:pt x="13460" y="3693"/>
                    <a:pt x="13256" y="3693"/>
                  </a:cubicBezTo>
                  <a:lnTo>
                    <a:pt x="7376" y="3693"/>
                  </a:lnTo>
                  <a:lnTo>
                    <a:pt x="7376" y="2984"/>
                  </a:lnTo>
                  <a:lnTo>
                    <a:pt x="13257" y="2984"/>
                  </a:lnTo>
                  <a:lnTo>
                    <a:pt x="13257" y="2989"/>
                  </a:lnTo>
                  <a:cubicBezTo>
                    <a:pt x="13461" y="2989"/>
                    <a:pt x="13629" y="2821"/>
                    <a:pt x="13629" y="2617"/>
                  </a:cubicBezTo>
                  <a:lnTo>
                    <a:pt x="13629" y="372"/>
                  </a:lnTo>
                  <a:cubicBezTo>
                    <a:pt x="13629" y="167"/>
                    <a:pt x="13461" y="0"/>
                    <a:pt x="1325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" name="Google Shape;728;p28"/>
          <p:cNvGrpSpPr/>
          <p:nvPr/>
        </p:nvGrpSpPr>
        <p:grpSpPr>
          <a:xfrm>
            <a:off x="5417302" y="3186827"/>
            <a:ext cx="387228" cy="386973"/>
            <a:chOff x="4016325" y="3132050"/>
            <a:chExt cx="340900" cy="340675"/>
          </a:xfrm>
        </p:grpSpPr>
        <p:sp>
          <p:nvSpPr>
            <p:cNvPr id="729" name="Google Shape;729;p28"/>
            <p:cNvSpPr/>
            <p:nvPr/>
          </p:nvSpPr>
          <p:spPr>
            <a:xfrm>
              <a:off x="4170450" y="3389450"/>
              <a:ext cx="32775" cy="10025"/>
            </a:xfrm>
            <a:custGeom>
              <a:rect b="b" l="l" r="r" t="t"/>
              <a:pathLst>
                <a:path extrusionOk="0" h="401" w="1311">
                  <a:moveTo>
                    <a:pt x="199" y="0"/>
                  </a:moveTo>
                  <a:cubicBezTo>
                    <a:pt x="89" y="0"/>
                    <a:pt x="0" y="89"/>
                    <a:pt x="0" y="199"/>
                  </a:cubicBezTo>
                  <a:cubicBezTo>
                    <a:pt x="0" y="312"/>
                    <a:pt x="89" y="400"/>
                    <a:pt x="199" y="400"/>
                  </a:cubicBezTo>
                  <a:lnTo>
                    <a:pt x="1109" y="400"/>
                  </a:lnTo>
                  <a:cubicBezTo>
                    <a:pt x="1220" y="400"/>
                    <a:pt x="1310" y="312"/>
                    <a:pt x="1310" y="199"/>
                  </a:cubicBezTo>
                  <a:cubicBezTo>
                    <a:pt x="1310" y="89"/>
                    <a:pt x="1220" y="0"/>
                    <a:pt x="1109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4016325" y="3132050"/>
              <a:ext cx="340900" cy="340675"/>
            </a:xfrm>
            <a:custGeom>
              <a:rect b="b" l="l" r="r" t="t"/>
              <a:pathLst>
                <a:path extrusionOk="0" h="13627" w="13636">
                  <a:moveTo>
                    <a:pt x="9187" y="402"/>
                  </a:moveTo>
                  <a:lnTo>
                    <a:pt x="9187" y="788"/>
                  </a:lnTo>
                  <a:cubicBezTo>
                    <a:pt x="9187" y="943"/>
                    <a:pt x="9291" y="1077"/>
                    <a:pt x="9441" y="1114"/>
                  </a:cubicBezTo>
                  <a:cubicBezTo>
                    <a:pt x="9634" y="1162"/>
                    <a:pt x="9819" y="1239"/>
                    <a:pt x="9991" y="1341"/>
                  </a:cubicBezTo>
                  <a:cubicBezTo>
                    <a:pt x="10044" y="1373"/>
                    <a:pt x="10104" y="1389"/>
                    <a:pt x="10163" y="1389"/>
                  </a:cubicBezTo>
                  <a:cubicBezTo>
                    <a:pt x="10250" y="1389"/>
                    <a:pt x="10337" y="1355"/>
                    <a:pt x="10402" y="1290"/>
                  </a:cubicBezTo>
                  <a:lnTo>
                    <a:pt x="10674" y="1017"/>
                  </a:lnTo>
                  <a:lnTo>
                    <a:pt x="11042" y="1385"/>
                  </a:lnTo>
                  <a:lnTo>
                    <a:pt x="10769" y="1658"/>
                  </a:lnTo>
                  <a:cubicBezTo>
                    <a:pt x="10660" y="1768"/>
                    <a:pt x="10639" y="1936"/>
                    <a:pt x="10718" y="2069"/>
                  </a:cubicBezTo>
                  <a:cubicBezTo>
                    <a:pt x="10819" y="2240"/>
                    <a:pt x="10897" y="2425"/>
                    <a:pt x="10947" y="2619"/>
                  </a:cubicBezTo>
                  <a:cubicBezTo>
                    <a:pt x="10986" y="2768"/>
                    <a:pt x="11118" y="2874"/>
                    <a:pt x="11274" y="2874"/>
                  </a:cubicBezTo>
                  <a:lnTo>
                    <a:pt x="11659" y="2874"/>
                  </a:lnTo>
                  <a:lnTo>
                    <a:pt x="11659" y="3393"/>
                  </a:lnTo>
                  <a:lnTo>
                    <a:pt x="11274" y="3393"/>
                  </a:lnTo>
                  <a:cubicBezTo>
                    <a:pt x="11120" y="3393"/>
                    <a:pt x="10986" y="3499"/>
                    <a:pt x="10949" y="3648"/>
                  </a:cubicBezTo>
                  <a:cubicBezTo>
                    <a:pt x="10900" y="3841"/>
                    <a:pt x="10824" y="4027"/>
                    <a:pt x="10721" y="4198"/>
                  </a:cubicBezTo>
                  <a:cubicBezTo>
                    <a:pt x="10640" y="4330"/>
                    <a:pt x="10662" y="4499"/>
                    <a:pt x="10771" y="4608"/>
                  </a:cubicBezTo>
                  <a:lnTo>
                    <a:pt x="11044" y="4880"/>
                  </a:lnTo>
                  <a:lnTo>
                    <a:pt x="10676" y="5249"/>
                  </a:lnTo>
                  <a:lnTo>
                    <a:pt x="10403" y="4977"/>
                  </a:lnTo>
                  <a:cubicBezTo>
                    <a:pt x="10338" y="4912"/>
                    <a:pt x="10252" y="4878"/>
                    <a:pt x="10164" y="4878"/>
                  </a:cubicBezTo>
                  <a:cubicBezTo>
                    <a:pt x="10105" y="4878"/>
                    <a:pt x="10046" y="4893"/>
                    <a:pt x="9992" y="4925"/>
                  </a:cubicBezTo>
                  <a:cubicBezTo>
                    <a:pt x="9821" y="5027"/>
                    <a:pt x="9635" y="5105"/>
                    <a:pt x="9444" y="5153"/>
                  </a:cubicBezTo>
                  <a:cubicBezTo>
                    <a:pt x="9293" y="5192"/>
                    <a:pt x="9188" y="5324"/>
                    <a:pt x="9188" y="5478"/>
                  </a:cubicBezTo>
                  <a:lnTo>
                    <a:pt x="9188" y="5865"/>
                  </a:lnTo>
                  <a:lnTo>
                    <a:pt x="8668" y="5865"/>
                  </a:lnTo>
                  <a:lnTo>
                    <a:pt x="8668" y="5478"/>
                  </a:lnTo>
                  <a:cubicBezTo>
                    <a:pt x="8668" y="5324"/>
                    <a:pt x="8562" y="5190"/>
                    <a:pt x="8413" y="5153"/>
                  </a:cubicBezTo>
                  <a:cubicBezTo>
                    <a:pt x="8220" y="5105"/>
                    <a:pt x="8036" y="5028"/>
                    <a:pt x="7864" y="4925"/>
                  </a:cubicBezTo>
                  <a:cubicBezTo>
                    <a:pt x="7811" y="4893"/>
                    <a:pt x="7752" y="4878"/>
                    <a:pt x="7692" y="4878"/>
                  </a:cubicBezTo>
                  <a:cubicBezTo>
                    <a:pt x="7605" y="4878"/>
                    <a:pt x="7518" y="4912"/>
                    <a:pt x="7453" y="4977"/>
                  </a:cubicBezTo>
                  <a:lnTo>
                    <a:pt x="7181" y="5249"/>
                  </a:lnTo>
                  <a:lnTo>
                    <a:pt x="6813" y="4880"/>
                  </a:lnTo>
                  <a:lnTo>
                    <a:pt x="7086" y="4608"/>
                  </a:lnTo>
                  <a:cubicBezTo>
                    <a:pt x="7195" y="4499"/>
                    <a:pt x="7215" y="4330"/>
                    <a:pt x="7136" y="4198"/>
                  </a:cubicBezTo>
                  <a:cubicBezTo>
                    <a:pt x="7034" y="4027"/>
                    <a:pt x="6956" y="3841"/>
                    <a:pt x="6908" y="3648"/>
                  </a:cubicBezTo>
                  <a:cubicBezTo>
                    <a:pt x="6869" y="3499"/>
                    <a:pt x="6737" y="3393"/>
                    <a:pt x="6583" y="3393"/>
                  </a:cubicBezTo>
                  <a:lnTo>
                    <a:pt x="6198" y="3393"/>
                  </a:lnTo>
                  <a:lnTo>
                    <a:pt x="6198" y="2874"/>
                  </a:lnTo>
                  <a:lnTo>
                    <a:pt x="6583" y="2874"/>
                  </a:lnTo>
                  <a:cubicBezTo>
                    <a:pt x="6737" y="2874"/>
                    <a:pt x="6871" y="2768"/>
                    <a:pt x="6908" y="2619"/>
                  </a:cubicBezTo>
                  <a:cubicBezTo>
                    <a:pt x="6956" y="2425"/>
                    <a:pt x="7033" y="2240"/>
                    <a:pt x="7136" y="2069"/>
                  </a:cubicBezTo>
                  <a:cubicBezTo>
                    <a:pt x="7212" y="1935"/>
                    <a:pt x="7190" y="1768"/>
                    <a:pt x="7084" y="1658"/>
                  </a:cubicBezTo>
                  <a:lnTo>
                    <a:pt x="6812" y="1385"/>
                  </a:lnTo>
                  <a:lnTo>
                    <a:pt x="7179" y="1017"/>
                  </a:lnTo>
                  <a:lnTo>
                    <a:pt x="7452" y="1290"/>
                  </a:lnTo>
                  <a:cubicBezTo>
                    <a:pt x="7517" y="1355"/>
                    <a:pt x="7603" y="1389"/>
                    <a:pt x="7691" y="1389"/>
                  </a:cubicBezTo>
                  <a:cubicBezTo>
                    <a:pt x="7750" y="1389"/>
                    <a:pt x="7809" y="1373"/>
                    <a:pt x="7863" y="1341"/>
                  </a:cubicBezTo>
                  <a:cubicBezTo>
                    <a:pt x="8034" y="1240"/>
                    <a:pt x="8218" y="1162"/>
                    <a:pt x="8411" y="1114"/>
                  </a:cubicBezTo>
                  <a:cubicBezTo>
                    <a:pt x="8561" y="1075"/>
                    <a:pt x="8667" y="943"/>
                    <a:pt x="8667" y="788"/>
                  </a:cubicBezTo>
                  <a:lnTo>
                    <a:pt x="8667" y="402"/>
                  </a:lnTo>
                  <a:close/>
                  <a:moveTo>
                    <a:pt x="6583" y="2301"/>
                  </a:moveTo>
                  <a:cubicBezTo>
                    <a:pt x="6564" y="2357"/>
                    <a:pt x="6547" y="2415"/>
                    <a:pt x="6528" y="2471"/>
                  </a:cubicBezTo>
                  <a:lnTo>
                    <a:pt x="6128" y="2471"/>
                  </a:lnTo>
                  <a:cubicBezTo>
                    <a:pt x="5942" y="2471"/>
                    <a:pt x="5790" y="2620"/>
                    <a:pt x="5790" y="2807"/>
                  </a:cubicBezTo>
                  <a:lnTo>
                    <a:pt x="5790" y="2820"/>
                  </a:lnTo>
                  <a:lnTo>
                    <a:pt x="1330" y="2820"/>
                  </a:lnTo>
                  <a:cubicBezTo>
                    <a:pt x="1061" y="2820"/>
                    <a:pt x="840" y="3041"/>
                    <a:pt x="840" y="3313"/>
                  </a:cubicBezTo>
                  <a:lnTo>
                    <a:pt x="840" y="9439"/>
                  </a:lnTo>
                  <a:lnTo>
                    <a:pt x="405" y="9439"/>
                  </a:lnTo>
                  <a:lnTo>
                    <a:pt x="405" y="2776"/>
                  </a:lnTo>
                  <a:cubicBezTo>
                    <a:pt x="405" y="2513"/>
                    <a:pt x="617" y="2301"/>
                    <a:pt x="880" y="2301"/>
                  </a:cubicBezTo>
                  <a:close/>
                  <a:moveTo>
                    <a:pt x="12315" y="3218"/>
                  </a:moveTo>
                  <a:cubicBezTo>
                    <a:pt x="12368" y="3218"/>
                    <a:pt x="12411" y="3260"/>
                    <a:pt x="12411" y="3313"/>
                  </a:cubicBezTo>
                  <a:lnTo>
                    <a:pt x="12400" y="9439"/>
                  </a:lnTo>
                  <a:lnTo>
                    <a:pt x="1238" y="9439"/>
                  </a:lnTo>
                  <a:lnTo>
                    <a:pt x="1238" y="3313"/>
                  </a:lnTo>
                  <a:cubicBezTo>
                    <a:pt x="1238" y="3260"/>
                    <a:pt x="1280" y="3218"/>
                    <a:pt x="1333" y="3218"/>
                  </a:cubicBezTo>
                  <a:lnTo>
                    <a:pt x="5794" y="3218"/>
                  </a:lnTo>
                  <a:lnTo>
                    <a:pt x="5794" y="3453"/>
                  </a:lnTo>
                  <a:cubicBezTo>
                    <a:pt x="5794" y="3639"/>
                    <a:pt x="5944" y="3790"/>
                    <a:pt x="6131" y="3790"/>
                  </a:cubicBezTo>
                  <a:lnTo>
                    <a:pt x="6533" y="3790"/>
                  </a:lnTo>
                  <a:cubicBezTo>
                    <a:pt x="6587" y="3988"/>
                    <a:pt x="6665" y="4178"/>
                    <a:pt x="6768" y="4357"/>
                  </a:cubicBezTo>
                  <a:lnTo>
                    <a:pt x="6484" y="4642"/>
                  </a:lnTo>
                  <a:cubicBezTo>
                    <a:pt x="6354" y="4771"/>
                    <a:pt x="6354" y="4986"/>
                    <a:pt x="6484" y="5117"/>
                  </a:cubicBezTo>
                  <a:lnTo>
                    <a:pt x="6941" y="5573"/>
                  </a:lnTo>
                  <a:cubicBezTo>
                    <a:pt x="7006" y="5639"/>
                    <a:pt x="7093" y="5672"/>
                    <a:pt x="7179" y="5672"/>
                  </a:cubicBezTo>
                  <a:cubicBezTo>
                    <a:pt x="7265" y="5672"/>
                    <a:pt x="7351" y="5639"/>
                    <a:pt x="7416" y="5573"/>
                  </a:cubicBezTo>
                  <a:lnTo>
                    <a:pt x="7701" y="5290"/>
                  </a:lnTo>
                  <a:cubicBezTo>
                    <a:pt x="7880" y="5391"/>
                    <a:pt x="8069" y="5471"/>
                    <a:pt x="8268" y="5525"/>
                  </a:cubicBezTo>
                  <a:lnTo>
                    <a:pt x="8268" y="5927"/>
                  </a:lnTo>
                  <a:cubicBezTo>
                    <a:pt x="8268" y="6111"/>
                    <a:pt x="8417" y="6263"/>
                    <a:pt x="8604" y="6263"/>
                  </a:cubicBezTo>
                  <a:lnTo>
                    <a:pt x="9251" y="6263"/>
                  </a:lnTo>
                  <a:cubicBezTo>
                    <a:pt x="9436" y="6263"/>
                    <a:pt x="9587" y="6114"/>
                    <a:pt x="9587" y="5927"/>
                  </a:cubicBezTo>
                  <a:lnTo>
                    <a:pt x="9587" y="5525"/>
                  </a:lnTo>
                  <a:cubicBezTo>
                    <a:pt x="9783" y="5471"/>
                    <a:pt x="9975" y="5393"/>
                    <a:pt x="10154" y="5290"/>
                  </a:cubicBezTo>
                  <a:lnTo>
                    <a:pt x="10438" y="5573"/>
                  </a:lnTo>
                  <a:cubicBezTo>
                    <a:pt x="10503" y="5639"/>
                    <a:pt x="10590" y="5672"/>
                    <a:pt x="10676" y="5672"/>
                  </a:cubicBezTo>
                  <a:cubicBezTo>
                    <a:pt x="10762" y="5672"/>
                    <a:pt x="10848" y="5639"/>
                    <a:pt x="10913" y="5573"/>
                  </a:cubicBezTo>
                  <a:lnTo>
                    <a:pt x="11371" y="5117"/>
                  </a:lnTo>
                  <a:cubicBezTo>
                    <a:pt x="11502" y="4986"/>
                    <a:pt x="11502" y="4771"/>
                    <a:pt x="11371" y="4642"/>
                  </a:cubicBezTo>
                  <a:lnTo>
                    <a:pt x="11087" y="4357"/>
                  </a:lnTo>
                  <a:cubicBezTo>
                    <a:pt x="11188" y="4178"/>
                    <a:pt x="11268" y="3989"/>
                    <a:pt x="11322" y="3790"/>
                  </a:cubicBezTo>
                  <a:lnTo>
                    <a:pt x="11723" y="3790"/>
                  </a:lnTo>
                  <a:cubicBezTo>
                    <a:pt x="11908" y="3790"/>
                    <a:pt x="12061" y="3640"/>
                    <a:pt x="12061" y="3453"/>
                  </a:cubicBezTo>
                  <a:lnTo>
                    <a:pt x="12061" y="3218"/>
                  </a:lnTo>
                  <a:close/>
                  <a:moveTo>
                    <a:pt x="12759" y="2301"/>
                  </a:moveTo>
                  <a:cubicBezTo>
                    <a:pt x="13022" y="2301"/>
                    <a:pt x="13234" y="2513"/>
                    <a:pt x="13234" y="2776"/>
                  </a:cubicBezTo>
                  <a:lnTo>
                    <a:pt x="13234" y="9439"/>
                  </a:lnTo>
                  <a:lnTo>
                    <a:pt x="12801" y="9439"/>
                  </a:lnTo>
                  <a:lnTo>
                    <a:pt x="12801" y="3313"/>
                  </a:lnTo>
                  <a:cubicBezTo>
                    <a:pt x="12801" y="3041"/>
                    <a:pt x="12578" y="2820"/>
                    <a:pt x="12305" y="2820"/>
                  </a:cubicBezTo>
                  <a:lnTo>
                    <a:pt x="12053" y="2820"/>
                  </a:lnTo>
                  <a:lnTo>
                    <a:pt x="12053" y="2807"/>
                  </a:lnTo>
                  <a:cubicBezTo>
                    <a:pt x="12053" y="2622"/>
                    <a:pt x="11902" y="2471"/>
                    <a:pt x="11715" y="2471"/>
                  </a:cubicBezTo>
                  <a:lnTo>
                    <a:pt x="11315" y="2471"/>
                  </a:lnTo>
                  <a:cubicBezTo>
                    <a:pt x="11299" y="2415"/>
                    <a:pt x="11282" y="2357"/>
                    <a:pt x="11260" y="2301"/>
                  </a:cubicBezTo>
                  <a:close/>
                  <a:moveTo>
                    <a:pt x="7914" y="11555"/>
                  </a:moveTo>
                  <a:cubicBezTo>
                    <a:pt x="7927" y="11921"/>
                    <a:pt x="7964" y="12710"/>
                    <a:pt x="8069" y="13228"/>
                  </a:cubicBezTo>
                  <a:lnTo>
                    <a:pt x="5570" y="13228"/>
                  </a:lnTo>
                  <a:cubicBezTo>
                    <a:pt x="5676" y="12710"/>
                    <a:pt x="5713" y="11921"/>
                    <a:pt x="5724" y="11555"/>
                  </a:cubicBezTo>
                  <a:close/>
                  <a:moveTo>
                    <a:pt x="8597" y="0"/>
                  </a:moveTo>
                  <a:cubicBezTo>
                    <a:pt x="8411" y="0"/>
                    <a:pt x="8259" y="150"/>
                    <a:pt x="8259" y="337"/>
                  </a:cubicBezTo>
                  <a:lnTo>
                    <a:pt x="8259" y="737"/>
                  </a:lnTo>
                  <a:cubicBezTo>
                    <a:pt x="8062" y="792"/>
                    <a:pt x="7872" y="869"/>
                    <a:pt x="7693" y="974"/>
                  </a:cubicBezTo>
                  <a:lnTo>
                    <a:pt x="7408" y="689"/>
                  </a:lnTo>
                  <a:cubicBezTo>
                    <a:pt x="7343" y="623"/>
                    <a:pt x="7257" y="591"/>
                    <a:pt x="7171" y="591"/>
                  </a:cubicBezTo>
                  <a:cubicBezTo>
                    <a:pt x="7084" y="591"/>
                    <a:pt x="6998" y="623"/>
                    <a:pt x="6933" y="689"/>
                  </a:cubicBezTo>
                  <a:lnTo>
                    <a:pt x="6475" y="1147"/>
                  </a:lnTo>
                  <a:cubicBezTo>
                    <a:pt x="6346" y="1278"/>
                    <a:pt x="6346" y="1491"/>
                    <a:pt x="6475" y="1622"/>
                  </a:cubicBezTo>
                  <a:lnTo>
                    <a:pt x="6755" y="1902"/>
                  </a:lnTo>
                  <a:lnTo>
                    <a:pt x="874" y="1902"/>
                  </a:lnTo>
                  <a:cubicBezTo>
                    <a:pt x="391" y="1902"/>
                    <a:pt x="0" y="2295"/>
                    <a:pt x="0" y="2776"/>
                  </a:cubicBezTo>
                  <a:lnTo>
                    <a:pt x="0" y="10679"/>
                  </a:lnTo>
                  <a:cubicBezTo>
                    <a:pt x="0" y="11162"/>
                    <a:pt x="393" y="11553"/>
                    <a:pt x="874" y="11553"/>
                  </a:cubicBezTo>
                  <a:lnTo>
                    <a:pt x="2727" y="11553"/>
                  </a:lnTo>
                  <a:cubicBezTo>
                    <a:pt x="2838" y="11553"/>
                    <a:pt x="2928" y="11463"/>
                    <a:pt x="2928" y="11352"/>
                  </a:cubicBezTo>
                  <a:cubicBezTo>
                    <a:pt x="2928" y="11242"/>
                    <a:pt x="2838" y="11151"/>
                    <a:pt x="2727" y="11151"/>
                  </a:cubicBezTo>
                  <a:lnTo>
                    <a:pt x="874" y="11151"/>
                  </a:lnTo>
                  <a:cubicBezTo>
                    <a:pt x="611" y="11151"/>
                    <a:pt x="399" y="10939"/>
                    <a:pt x="399" y="10676"/>
                  </a:cubicBezTo>
                  <a:lnTo>
                    <a:pt x="399" y="9835"/>
                  </a:lnTo>
                  <a:lnTo>
                    <a:pt x="13227" y="9835"/>
                  </a:lnTo>
                  <a:lnTo>
                    <a:pt x="13227" y="10676"/>
                  </a:lnTo>
                  <a:cubicBezTo>
                    <a:pt x="13227" y="10939"/>
                    <a:pt x="13016" y="11151"/>
                    <a:pt x="12752" y="11151"/>
                  </a:cubicBezTo>
                  <a:lnTo>
                    <a:pt x="3678" y="11151"/>
                  </a:lnTo>
                  <a:cubicBezTo>
                    <a:pt x="3567" y="11151"/>
                    <a:pt x="3477" y="11242"/>
                    <a:pt x="3477" y="11352"/>
                  </a:cubicBezTo>
                  <a:cubicBezTo>
                    <a:pt x="3477" y="11463"/>
                    <a:pt x="3567" y="11553"/>
                    <a:pt x="3678" y="11553"/>
                  </a:cubicBezTo>
                  <a:lnTo>
                    <a:pt x="5319" y="11553"/>
                  </a:lnTo>
                  <a:cubicBezTo>
                    <a:pt x="5304" y="12008"/>
                    <a:pt x="5259" y="12799"/>
                    <a:pt x="5156" y="13226"/>
                  </a:cubicBezTo>
                  <a:lnTo>
                    <a:pt x="4463" y="13226"/>
                  </a:lnTo>
                  <a:cubicBezTo>
                    <a:pt x="4352" y="13226"/>
                    <a:pt x="4262" y="13315"/>
                    <a:pt x="4262" y="13425"/>
                  </a:cubicBezTo>
                  <a:cubicBezTo>
                    <a:pt x="4262" y="13538"/>
                    <a:pt x="4352" y="13626"/>
                    <a:pt x="4463" y="13626"/>
                  </a:cubicBezTo>
                  <a:lnTo>
                    <a:pt x="9171" y="13626"/>
                  </a:lnTo>
                  <a:cubicBezTo>
                    <a:pt x="9282" y="13626"/>
                    <a:pt x="9371" y="13538"/>
                    <a:pt x="9371" y="13425"/>
                  </a:cubicBezTo>
                  <a:cubicBezTo>
                    <a:pt x="9371" y="13315"/>
                    <a:pt x="9282" y="13226"/>
                    <a:pt x="9171" y="13226"/>
                  </a:cubicBezTo>
                  <a:lnTo>
                    <a:pt x="8478" y="13226"/>
                  </a:lnTo>
                  <a:cubicBezTo>
                    <a:pt x="8374" y="12798"/>
                    <a:pt x="8329" y="12008"/>
                    <a:pt x="8315" y="11553"/>
                  </a:cubicBezTo>
                  <a:lnTo>
                    <a:pt x="12759" y="11553"/>
                  </a:lnTo>
                  <a:cubicBezTo>
                    <a:pt x="13241" y="11553"/>
                    <a:pt x="13632" y="11159"/>
                    <a:pt x="13632" y="10679"/>
                  </a:cubicBezTo>
                  <a:lnTo>
                    <a:pt x="13632" y="2776"/>
                  </a:lnTo>
                  <a:cubicBezTo>
                    <a:pt x="13635" y="2295"/>
                    <a:pt x="13241" y="1902"/>
                    <a:pt x="12759" y="1902"/>
                  </a:cubicBezTo>
                  <a:lnTo>
                    <a:pt x="11083" y="1902"/>
                  </a:lnTo>
                  <a:lnTo>
                    <a:pt x="11363" y="1622"/>
                  </a:lnTo>
                  <a:cubicBezTo>
                    <a:pt x="11494" y="1491"/>
                    <a:pt x="11494" y="1278"/>
                    <a:pt x="11363" y="1147"/>
                  </a:cubicBezTo>
                  <a:lnTo>
                    <a:pt x="10905" y="689"/>
                  </a:lnTo>
                  <a:cubicBezTo>
                    <a:pt x="10840" y="623"/>
                    <a:pt x="10753" y="591"/>
                    <a:pt x="10667" y="591"/>
                  </a:cubicBezTo>
                  <a:cubicBezTo>
                    <a:pt x="10581" y="591"/>
                    <a:pt x="10495" y="623"/>
                    <a:pt x="10430" y="689"/>
                  </a:cubicBezTo>
                  <a:lnTo>
                    <a:pt x="10146" y="974"/>
                  </a:lnTo>
                  <a:cubicBezTo>
                    <a:pt x="9967" y="873"/>
                    <a:pt x="9777" y="792"/>
                    <a:pt x="9579" y="737"/>
                  </a:cubicBezTo>
                  <a:lnTo>
                    <a:pt x="9579" y="337"/>
                  </a:lnTo>
                  <a:cubicBezTo>
                    <a:pt x="9579" y="151"/>
                    <a:pt x="9430" y="0"/>
                    <a:pt x="9243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4200625" y="3171525"/>
              <a:ext cx="77550" cy="77550"/>
            </a:xfrm>
            <a:custGeom>
              <a:rect b="b" l="l" r="r" t="t"/>
              <a:pathLst>
                <a:path extrusionOk="0" h="3102" w="3102">
                  <a:moveTo>
                    <a:pt x="1552" y="1"/>
                  </a:moveTo>
                  <a:cubicBezTo>
                    <a:pt x="1407" y="1"/>
                    <a:pt x="1263" y="21"/>
                    <a:pt x="1125" y="60"/>
                  </a:cubicBezTo>
                  <a:cubicBezTo>
                    <a:pt x="1017" y="91"/>
                    <a:pt x="957" y="200"/>
                    <a:pt x="986" y="308"/>
                  </a:cubicBezTo>
                  <a:cubicBezTo>
                    <a:pt x="1012" y="396"/>
                    <a:pt x="1093" y="453"/>
                    <a:pt x="1181" y="453"/>
                  </a:cubicBezTo>
                  <a:cubicBezTo>
                    <a:pt x="1198" y="453"/>
                    <a:pt x="1216" y="451"/>
                    <a:pt x="1234" y="446"/>
                  </a:cubicBezTo>
                  <a:cubicBezTo>
                    <a:pt x="1335" y="417"/>
                    <a:pt x="1443" y="401"/>
                    <a:pt x="1550" y="401"/>
                  </a:cubicBezTo>
                  <a:cubicBezTo>
                    <a:pt x="2184" y="401"/>
                    <a:pt x="2698" y="917"/>
                    <a:pt x="2698" y="1549"/>
                  </a:cubicBezTo>
                  <a:cubicBezTo>
                    <a:pt x="2698" y="2181"/>
                    <a:pt x="2182" y="2698"/>
                    <a:pt x="1550" y="2698"/>
                  </a:cubicBezTo>
                  <a:cubicBezTo>
                    <a:pt x="915" y="2698"/>
                    <a:pt x="401" y="2181"/>
                    <a:pt x="401" y="1549"/>
                  </a:cubicBezTo>
                  <a:cubicBezTo>
                    <a:pt x="401" y="1320"/>
                    <a:pt x="469" y="1097"/>
                    <a:pt x="597" y="907"/>
                  </a:cubicBezTo>
                  <a:cubicBezTo>
                    <a:pt x="659" y="815"/>
                    <a:pt x="634" y="691"/>
                    <a:pt x="542" y="628"/>
                  </a:cubicBezTo>
                  <a:cubicBezTo>
                    <a:pt x="509" y="605"/>
                    <a:pt x="470" y="594"/>
                    <a:pt x="432" y="594"/>
                  </a:cubicBezTo>
                  <a:cubicBezTo>
                    <a:pt x="368" y="594"/>
                    <a:pt x="304" y="625"/>
                    <a:pt x="265" y="683"/>
                  </a:cubicBezTo>
                  <a:cubicBezTo>
                    <a:pt x="91" y="940"/>
                    <a:pt x="0" y="1241"/>
                    <a:pt x="0" y="1549"/>
                  </a:cubicBezTo>
                  <a:cubicBezTo>
                    <a:pt x="2" y="2406"/>
                    <a:pt x="697" y="3102"/>
                    <a:pt x="1552" y="3102"/>
                  </a:cubicBezTo>
                  <a:cubicBezTo>
                    <a:pt x="2405" y="3102"/>
                    <a:pt x="3101" y="2406"/>
                    <a:pt x="3101" y="1552"/>
                  </a:cubicBezTo>
                  <a:cubicBezTo>
                    <a:pt x="3101" y="697"/>
                    <a:pt x="2405" y="1"/>
                    <a:pt x="1552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4219225" y="3190150"/>
              <a:ext cx="40325" cy="40325"/>
            </a:xfrm>
            <a:custGeom>
              <a:rect b="b" l="l" r="r" t="t"/>
              <a:pathLst>
                <a:path extrusionOk="0" h="1613" w="1613">
                  <a:moveTo>
                    <a:pt x="808" y="399"/>
                  </a:moveTo>
                  <a:cubicBezTo>
                    <a:pt x="1030" y="399"/>
                    <a:pt x="1214" y="583"/>
                    <a:pt x="1214" y="807"/>
                  </a:cubicBezTo>
                  <a:cubicBezTo>
                    <a:pt x="1214" y="1030"/>
                    <a:pt x="1030" y="1214"/>
                    <a:pt x="808" y="1214"/>
                  </a:cubicBezTo>
                  <a:cubicBezTo>
                    <a:pt x="583" y="1214"/>
                    <a:pt x="401" y="1030"/>
                    <a:pt x="401" y="807"/>
                  </a:cubicBezTo>
                  <a:cubicBezTo>
                    <a:pt x="401" y="583"/>
                    <a:pt x="583" y="399"/>
                    <a:pt x="808" y="399"/>
                  </a:cubicBezTo>
                  <a:close/>
                  <a:moveTo>
                    <a:pt x="808" y="0"/>
                  </a:moveTo>
                  <a:cubicBezTo>
                    <a:pt x="364" y="0"/>
                    <a:pt x="1" y="363"/>
                    <a:pt x="1" y="807"/>
                  </a:cubicBezTo>
                  <a:cubicBezTo>
                    <a:pt x="1" y="1249"/>
                    <a:pt x="364" y="1612"/>
                    <a:pt x="808" y="1612"/>
                  </a:cubicBezTo>
                  <a:cubicBezTo>
                    <a:pt x="1252" y="1612"/>
                    <a:pt x="1613" y="1251"/>
                    <a:pt x="1613" y="807"/>
                  </a:cubicBezTo>
                  <a:cubicBezTo>
                    <a:pt x="1613" y="363"/>
                    <a:pt x="1252" y="0"/>
                    <a:pt x="808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4057400" y="3234000"/>
              <a:ext cx="122150" cy="122100"/>
            </a:xfrm>
            <a:custGeom>
              <a:rect b="b" l="l" r="r" t="t"/>
              <a:pathLst>
                <a:path extrusionOk="0" h="4884" w="4886">
                  <a:moveTo>
                    <a:pt x="2594" y="399"/>
                  </a:moveTo>
                  <a:lnTo>
                    <a:pt x="2594" y="648"/>
                  </a:lnTo>
                  <a:cubicBezTo>
                    <a:pt x="2594" y="788"/>
                    <a:pt x="2689" y="910"/>
                    <a:pt x="2824" y="944"/>
                  </a:cubicBezTo>
                  <a:cubicBezTo>
                    <a:pt x="2966" y="981"/>
                    <a:pt x="3105" y="1037"/>
                    <a:pt x="3231" y="1114"/>
                  </a:cubicBezTo>
                  <a:cubicBezTo>
                    <a:pt x="3279" y="1143"/>
                    <a:pt x="3333" y="1157"/>
                    <a:pt x="3387" y="1157"/>
                  </a:cubicBezTo>
                  <a:cubicBezTo>
                    <a:pt x="3466" y="1157"/>
                    <a:pt x="3544" y="1126"/>
                    <a:pt x="3603" y="1067"/>
                  </a:cubicBezTo>
                  <a:lnTo>
                    <a:pt x="3778" y="893"/>
                  </a:lnTo>
                  <a:lnTo>
                    <a:pt x="3993" y="1106"/>
                  </a:lnTo>
                  <a:lnTo>
                    <a:pt x="3817" y="1282"/>
                  </a:lnTo>
                  <a:cubicBezTo>
                    <a:pt x="3717" y="1380"/>
                    <a:pt x="3700" y="1533"/>
                    <a:pt x="3770" y="1653"/>
                  </a:cubicBezTo>
                  <a:cubicBezTo>
                    <a:pt x="3846" y="1780"/>
                    <a:pt x="3902" y="1919"/>
                    <a:pt x="3940" y="2061"/>
                  </a:cubicBezTo>
                  <a:cubicBezTo>
                    <a:pt x="3974" y="2196"/>
                    <a:pt x="4095" y="2290"/>
                    <a:pt x="4236" y="2290"/>
                  </a:cubicBezTo>
                  <a:lnTo>
                    <a:pt x="4485" y="2290"/>
                  </a:lnTo>
                  <a:lnTo>
                    <a:pt x="4485" y="2594"/>
                  </a:lnTo>
                  <a:lnTo>
                    <a:pt x="4237" y="2594"/>
                  </a:lnTo>
                  <a:cubicBezTo>
                    <a:pt x="4097" y="2594"/>
                    <a:pt x="3977" y="2689"/>
                    <a:pt x="3941" y="2824"/>
                  </a:cubicBezTo>
                  <a:cubicBezTo>
                    <a:pt x="3904" y="2966"/>
                    <a:pt x="3848" y="3104"/>
                    <a:pt x="3771" y="3231"/>
                  </a:cubicBezTo>
                  <a:cubicBezTo>
                    <a:pt x="3700" y="3351"/>
                    <a:pt x="3720" y="3503"/>
                    <a:pt x="3818" y="3603"/>
                  </a:cubicBezTo>
                  <a:lnTo>
                    <a:pt x="3994" y="3777"/>
                  </a:lnTo>
                  <a:lnTo>
                    <a:pt x="3779" y="3992"/>
                  </a:lnTo>
                  <a:lnTo>
                    <a:pt x="3605" y="3816"/>
                  </a:lnTo>
                  <a:cubicBezTo>
                    <a:pt x="3545" y="3758"/>
                    <a:pt x="3467" y="3727"/>
                    <a:pt x="3389" y="3727"/>
                  </a:cubicBezTo>
                  <a:cubicBezTo>
                    <a:pt x="3335" y="3727"/>
                    <a:pt x="3281" y="3741"/>
                    <a:pt x="3232" y="3770"/>
                  </a:cubicBezTo>
                  <a:cubicBezTo>
                    <a:pt x="3106" y="3846"/>
                    <a:pt x="2968" y="3902"/>
                    <a:pt x="2826" y="3939"/>
                  </a:cubicBezTo>
                  <a:cubicBezTo>
                    <a:pt x="2689" y="3975"/>
                    <a:pt x="2595" y="4095"/>
                    <a:pt x="2595" y="4235"/>
                  </a:cubicBezTo>
                  <a:lnTo>
                    <a:pt x="2595" y="4484"/>
                  </a:lnTo>
                  <a:lnTo>
                    <a:pt x="2290" y="4484"/>
                  </a:lnTo>
                  <a:lnTo>
                    <a:pt x="2290" y="4235"/>
                  </a:lnTo>
                  <a:cubicBezTo>
                    <a:pt x="2290" y="4095"/>
                    <a:pt x="2195" y="3975"/>
                    <a:pt x="2061" y="3939"/>
                  </a:cubicBezTo>
                  <a:cubicBezTo>
                    <a:pt x="1918" y="3902"/>
                    <a:pt x="1781" y="3846"/>
                    <a:pt x="1653" y="3770"/>
                  </a:cubicBezTo>
                  <a:cubicBezTo>
                    <a:pt x="1605" y="3741"/>
                    <a:pt x="1551" y="3727"/>
                    <a:pt x="1498" y="3727"/>
                  </a:cubicBezTo>
                  <a:cubicBezTo>
                    <a:pt x="1419" y="3727"/>
                    <a:pt x="1341" y="3758"/>
                    <a:pt x="1282" y="3816"/>
                  </a:cubicBezTo>
                  <a:lnTo>
                    <a:pt x="1106" y="3992"/>
                  </a:lnTo>
                  <a:lnTo>
                    <a:pt x="893" y="3777"/>
                  </a:lnTo>
                  <a:lnTo>
                    <a:pt x="1067" y="3603"/>
                  </a:lnTo>
                  <a:cubicBezTo>
                    <a:pt x="1167" y="3503"/>
                    <a:pt x="1184" y="3352"/>
                    <a:pt x="1114" y="3231"/>
                  </a:cubicBezTo>
                  <a:cubicBezTo>
                    <a:pt x="1038" y="3104"/>
                    <a:pt x="982" y="2966"/>
                    <a:pt x="944" y="2824"/>
                  </a:cubicBezTo>
                  <a:cubicBezTo>
                    <a:pt x="910" y="2687"/>
                    <a:pt x="788" y="2594"/>
                    <a:pt x="648" y="2594"/>
                  </a:cubicBezTo>
                  <a:lnTo>
                    <a:pt x="399" y="2594"/>
                  </a:lnTo>
                  <a:lnTo>
                    <a:pt x="399" y="2290"/>
                  </a:lnTo>
                  <a:lnTo>
                    <a:pt x="648" y="2290"/>
                  </a:lnTo>
                  <a:cubicBezTo>
                    <a:pt x="788" y="2290"/>
                    <a:pt x="910" y="2195"/>
                    <a:pt x="944" y="2061"/>
                  </a:cubicBezTo>
                  <a:cubicBezTo>
                    <a:pt x="982" y="1916"/>
                    <a:pt x="1038" y="1780"/>
                    <a:pt x="1114" y="1653"/>
                  </a:cubicBezTo>
                  <a:cubicBezTo>
                    <a:pt x="1186" y="1533"/>
                    <a:pt x="1167" y="1380"/>
                    <a:pt x="1067" y="1282"/>
                  </a:cubicBezTo>
                  <a:lnTo>
                    <a:pt x="893" y="1106"/>
                  </a:lnTo>
                  <a:lnTo>
                    <a:pt x="1106" y="893"/>
                  </a:lnTo>
                  <a:lnTo>
                    <a:pt x="1282" y="1067"/>
                  </a:lnTo>
                  <a:cubicBezTo>
                    <a:pt x="1341" y="1126"/>
                    <a:pt x="1418" y="1156"/>
                    <a:pt x="1496" y="1156"/>
                  </a:cubicBezTo>
                  <a:cubicBezTo>
                    <a:pt x="1550" y="1156"/>
                    <a:pt x="1604" y="1142"/>
                    <a:pt x="1653" y="1114"/>
                  </a:cubicBezTo>
                  <a:cubicBezTo>
                    <a:pt x="1781" y="1037"/>
                    <a:pt x="1918" y="981"/>
                    <a:pt x="2061" y="944"/>
                  </a:cubicBezTo>
                  <a:cubicBezTo>
                    <a:pt x="2197" y="910"/>
                    <a:pt x="2290" y="788"/>
                    <a:pt x="2290" y="648"/>
                  </a:cubicBezTo>
                  <a:lnTo>
                    <a:pt x="2290" y="399"/>
                  </a:lnTo>
                  <a:close/>
                  <a:moveTo>
                    <a:pt x="2195" y="0"/>
                  </a:moveTo>
                  <a:cubicBezTo>
                    <a:pt x="2027" y="0"/>
                    <a:pt x="1891" y="137"/>
                    <a:pt x="1891" y="304"/>
                  </a:cubicBezTo>
                  <a:lnTo>
                    <a:pt x="1891" y="575"/>
                  </a:lnTo>
                  <a:cubicBezTo>
                    <a:pt x="1760" y="614"/>
                    <a:pt x="1633" y="667"/>
                    <a:pt x="1513" y="732"/>
                  </a:cubicBezTo>
                  <a:lnTo>
                    <a:pt x="1321" y="541"/>
                  </a:lnTo>
                  <a:cubicBezTo>
                    <a:pt x="1261" y="481"/>
                    <a:pt x="1183" y="451"/>
                    <a:pt x="1105" y="451"/>
                  </a:cubicBezTo>
                  <a:cubicBezTo>
                    <a:pt x="1028" y="451"/>
                    <a:pt x="950" y="481"/>
                    <a:pt x="890" y="541"/>
                  </a:cubicBezTo>
                  <a:lnTo>
                    <a:pt x="539" y="891"/>
                  </a:lnTo>
                  <a:cubicBezTo>
                    <a:pt x="421" y="1009"/>
                    <a:pt x="421" y="1203"/>
                    <a:pt x="539" y="1321"/>
                  </a:cubicBezTo>
                  <a:lnTo>
                    <a:pt x="732" y="1514"/>
                  </a:lnTo>
                  <a:cubicBezTo>
                    <a:pt x="667" y="1634"/>
                    <a:pt x="614" y="1760"/>
                    <a:pt x="575" y="1891"/>
                  </a:cubicBezTo>
                  <a:lnTo>
                    <a:pt x="304" y="1891"/>
                  </a:lnTo>
                  <a:cubicBezTo>
                    <a:pt x="137" y="1891"/>
                    <a:pt x="0" y="2028"/>
                    <a:pt x="0" y="2195"/>
                  </a:cubicBezTo>
                  <a:lnTo>
                    <a:pt x="0" y="2690"/>
                  </a:lnTo>
                  <a:cubicBezTo>
                    <a:pt x="0" y="2857"/>
                    <a:pt x="137" y="2994"/>
                    <a:pt x="304" y="2994"/>
                  </a:cubicBezTo>
                  <a:lnTo>
                    <a:pt x="575" y="2994"/>
                  </a:lnTo>
                  <a:cubicBezTo>
                    <a:pt x="614" y="3123"/>
                    <a:pt x="667" y="3252"/>
                    <a:pt x="732" y="3371"/>
                  </a:cubicBezTo>
                  <a:lnTo>
                    <a:pt x="539" y="3564"/>
                  </a:lnTo>
                  <a:cubicBezTo>
                    <a:pt x="421" y="3682"/>
                    <a:pt x="421" y="3875"/>
                    <a:pt x="539" y="3994"/>
                  </a:cubicBezTo>
                  <a:lnTo>
                    <a:pt x="890" y="4344"/>
                  </a:lnTo>
                  <a:cubicBezTo>
                    <a:pt x="949" y="4403"/>
                    <a:pt x="1025" y="4435"/>
                    <a:pt x="1106" y="4435"/>
                  </a:cubicBezTo>
                  <a:cubicBezTo>
                    <a:pt x="1189" y="4435"/>
                    <a:pt x="1264" y="4403"/>
                    <a:pt x="1321" y="4344"/>
                  </a:cubicBezTo>
                  <a:lnTo>
                    <a:pt x="1513" y="4151"/>
                  </a:lnTo>
                  <a:cubicBezTo>
                    <a:pt x="1634" y="4218"/>
                    <a:pt x="1760" y="4271"/>
                    <a:pt x="1891" y="4310"/>
                  </a:cubicBezTo>
                  <a:lnTo>
                    <a:pt x="1891" y="4579"/>
                  </a:lnTo>
                  <a:cubicBezTo>
                    <a:pt x="1891" y="4748"/>
                    <a:pt x="2027" y="4883"/>
                    <a:pt x="2195" y="4883"/>
                  </a:cubicBezTo>
                  <a:lnTo>
                    <a:pt x="2689" y="4883"/>
                  </a:lnTo>
                  <a:cubicBezTo>
                    <a:pt x="2857" y="4883"/>
                    <a:pt x="2993" y="4748"/>
                    <a:pt x="2993" y="4579"/>
                  </a:cubicBezTo>
                  <a:lnTo>
                    <a:pt x="2993" y="4310"/>
                  </a:lnTo>
                  <a:cubicBezTo>
                    <a:pt x="3123" y="4271"/>
                    <a:pt x="3253" y="4218"/>
                    <a:pt x="3371" y="4151"/>
                  </a:cubicBezTo>
                  <a:lnTo>
                    <a:pt x="3564" y="4344"/>
                  </a:lnTo>
                  <a:cubicBezTo>
                    <a:pt x="3622" y="4402"/>
                    <a:pt x="3698" y="4435"/>
                    <a:pt x="3779" y="4435"/>
                  </a:cubicBezTo>
                  <a:cubicBezTo>
                    <a:pt x="3862" y="4435"/>
                    <a:pt x="3938" y="4402"/>
                    <a:pt x="3994" y="4344"/>
                  </a:cubicBezTo>
                  <a:lnTo>
                    <a:pt x="4345" y="3994"/>
                  </a:lnTo>
                  <a:cubicBezTo>
                    <a:pt x="4402" y="3935"/>
                    <a:pt x="4433" y="3860"/>
                    <a:pt x="4433" y="3779"/>
                  </a:cubicBezTo>
                  <a:cubicBezTo>
                    <a:pt x="4433" y="3698"/>
                    <a:pt x="4402" y="3622"/>
                    <a:pt x="4345" y="3564"/>
                  </a:cubicBezTo>
                  <a:lnTo>
                    <a:pt x="4151" y="3371"/>
                  </a:lnTo>
                  <a:cubicBezTo>
                    <a:pt x="4218" y="3251"/>
                    <a:pt x="4270" y="3123"/>
                    <a:pt x="4309" y="2994"/>
                  </a:cubicBezTo>
                  <a:lnTo>
                    <a:pt x="4580" y="2994"/>
                  </a:lnTo>
                  <a:cubicBezTo>
                    <a:pt x="4748" y="2994"/>
                    <a:pt x="4883" y="2857"/>
                    <a:pt x="4883" y="2689"/>
                  </a:cubicBezTo>
                  <a:lnTo>
                    <a:pt x="4883" y="2195"/>
                  </a:lnTo>
                  <a:cubicBezTo>
                    <a:pt x="4885" y="2028"/>
                    <a:pt x="4750" y="1891"/>
                    <a:pt x="4580" y="1891"/>
                  </a:cubicBezTo>
                  <a:lnTo>
                    <a:pt x="4309" y="1891"/>
                  </a:lnTo>
                  <a:cubicBezTo>
                    <a:pt x="4270" y="1760"/>
                    <a:pt x="4218" y="1632"/>
                    <a:pt x="4151" y="1514"/>
                  </a:cubicBezTo>
                  <a:lnTo>
                    <a:pt x="4345" y="1321"/>
                  </a:lnTo>
                  <a:cubicBezTo>
                    <a:pt x="4402" y="1262"/>
                    <a:pt x="4433" y="1187"/>
                    <a:pt x="4433" y="1104"/>
                  </a:cubicBezTo>
                  <a:cubicBezTo>
                    <a:pt x="4433" y="1023"/>
                    <a:pt x="4402" y="947"/>
                    <a:pt x="4345" y="891"/>
                  </a:cubicBezTo>
                  <a:lnTo>
                    <a:pt x="3994" y="541"/>
                  </a:lnTo>
                  <a:cubicBezTo>
                    <a:pt x="3935" y="481"/>
                    <a:pt x="3857" y="451"/>
                    <a:pt x="3779" y="451"/>
                  </a:cubicBezTo>
                  <a:cubicBezTo>
                    <a:pt x="3701" y="451"/>
                    <a:pt x="3623" y="481"/>
                    <a:pt x="3564" y="541"/>
                  </a:cubicBezTo>
                  <a:lnTo>
                    <a:pt x="3371" y="732"/>
                  </a:lnTo>
                  <a:cubicBezTo>
                    <a:pt x="3250" y="667"/>
                    <a:pt x="3123" y="614"/>
                    <a:pt x="2993" y="575"/>
                  </a:cubicBezTo>
                  <a:lnTo>
                    <a:pt x="2993" y="304"/>
                  </a:lnTo>
                  <a:cubicBezTo>
                    <a:pt x="2993" y="137"/>
                    <a:pt x="2857" y="0"/>
                    <a:pt x="2689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4092025" y="3268600"/>
              <a:ext cx="52850" cy="52925"/>
            </a:xfrm>
            <a:custGeom>
              <a:rect b="b" l="l" r="r" t="t"/>
              <a:pathLst>
                <a:path extrusionOk="0" h="2117" w="2114">
                  <a:moveTo>
                    <a:pt x="1058" y="400"/>
                  </a:moveTo>
                  <a:cubicBezTo>
                    <a:pt x="1419" y="400"/>
                    <a:pt x="1715" y="696"/>
                    <a:pt x="1715" y="1058"/>
                  </a:cubicBezTo>
                  <a:cubicBezTo>
                    <a:pt x="1715" y="1420"/>
                    <a:pt x="1419" y="1716"/>
                    <a:pt x="1058" y="1716"/>
                  </a:cubicBezTo>
                  <a:cubicBezTo>
                    <a:pt x="695" y="1716"/>
                    <a:pt x="399" y="1420"/>
                    <a:pt x="399" y="1058"/>
                  </a:cubicBezTo>
                  <a:cubicBezTo>
                    <a:pt x="399" y="696"/>
                    <a:pt x="695" y="400"/>
                    <a:pt x="1058" y="400"/>
                  </a:cubicBezTo>
                  <a:close/>
                  <a:moveTo>
                    <a:pt x="1058" y="1"/>
                  </a:moveTo>
                  <a:cubicBezTo>
                    <a:pt x="475" y="1"/>
                    <a:pt x="0" y="476"/>
                    <a:pt x="0" y="1058"/>
                  </a:cubicBezTo>
                  <a:cubicBezTo>
                    <a:pt x="0" y="1641"/>
                    <a:pt x="475" y="2116"/>
                    <a:pt x="1058" y="2116"/>
                  </a:cubicBezTo>
                  <a:cubicBezTo>
                    <a:pt x="1639" y="2116"/>
                    <a:pt x="2114" y="1641"/>
                    <a:pt x="2114" y="1058"/>
                  </a:cubicBezTo>
                  <a:cubicBezTo>
                    <a:pt x="2114" y="476"/>
                    <a:pt x="1639" y="1"/>
                    <a:pt x="1058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28"/>
          <p:cNvGrpSpPr/>
          <p:nvPr/>
        </p:nvGrpSpPr>
        <p:grpSpPr>
          <a:xfrm>
            <a:off x="7666771" y="3203368"/>
            <a:ext cx="293704" cy="353954"/>
            <a:chOff x="4019984" y="3805393"/>
            <a:chExt cx="293704" cy="353954"/>
          </a:xfrm>
        </p:grpSpPr>
        <p:sp>
          <p:nvSpPr>
            <p:cNvPr id="736" name="Google Shape;736;p28"/>
            <p:cNvSpPr/>
            <p:nvPr/>
          </p:nvSpPr>
          <p:spPr>
            <a:xfrm>
              <a:off x="4019984" y="3805393"/>
              <a:ext cx="293704" cy="353954"/>
            </a:xfrm>
            <a:custGeom>
              <a:rect b="b" l="l" r="r" t="t"/>
              <a:pathLst>
                <a:path extrusionOk="0" h="11121" w="9228">
                  <a:moveTo>
                    <a:pt x="477" y="1084"/>
                  </a:moveTo>
                  <a:cubicBezTo>
                    <a:pt x="727" y="1084"/>
                    <a:pt x="977" y="1215"/>
                    <a:pt x="1108" y="1429"/>
                  </a:cubicBezTo>
                  <a:lnTo>
                    <a:pt x="1251" y="1608"/>
                  </a:lnTo>
                  <a:cubicBezTo>
                    <a:pt x="1382" y="1798"/>
                    <a:pt x="1608" y="1917"/>
                    <a:pt x="1822" y="1917"/>
                  </a:cubicBezTo>
                  <a:lnTo>
                    <a:pt x="1822" y="2620"/>
                  </a:lnTo>
                  <a:cubicBezTo>
                    <a:pt x="1822" y="3120"/>
                    <a:pt x="1906" y="3596"/>
                    <a:pt x="2049" y="4072"/>
                  </a:cubicBezTo>
                  <a:cubicBezTo>
                    <a:pt x="1918" y="4001"/>
                    <a:pt x="1775" y="3929"/>
                    <a:pt x="1620" y="3870"/>
                  </a:cubicBezTo>
                  <a:cubicBezTo>
                    <a:pt x="1298" y="3739"/>
                    <a:pt x="965" y="3596"/>
                    <a:pt x="727" y="3334"/>
                  </a:cubicBezTo>
                  <a:cubicBezTo>
                    <a:pt x="441" y="3024"/>
                    <a:pt x="310" y="2560"/>
                    <a:pt x="310" y="1929"/>
                  </a:cubicBezTo>
                  <a:lnTo>
                    <a:pt x="310" y="1250"/>
                  </a:lnTo>
                  <a:cubicBezTo>
                    <a:pt x="310" y="1203"/>
                    <a:pt x="322" y="1155"/>
                    <a:pt x="358" y="1131"/>
                  </a:cubicBezTo>
                  <a:cubicBezTo>
                    <a:pt x="382" y="1096"/>
                    <a:pt x="429" y="1084"/>
                    <a:pt x="477" y="1084"/>
                  </a:cubicBezTo>
                  <a:close/>
                  <a:moveTo>
                    <a:pt x="8704" y="1084"/>
                  </a:moveTo>
                  <a:cubicBezTo>
                    <a:pt x="8752" y="1084"/>
                    <a:pt x="8799" y="1096"/>
                    <a:pt x="8823" y="1131"/>
                  </a:cubicBezTo>
                  <a:cubicBezTo>
                    <a:pt x="8847" y="1155"/>
                    <a:pt x="8871" y="1203"/>
                    <a:pt x="8871" y="1250"/>
                  </a:cubicBezTo>
                  <a:lnTo>
                    <a:pt x="8871" y="1929"/>
                  </a:lnTo>
                  <a:lnTo>
                    <a:pt x="8883" y="1929"/>
                  </a:lnTo>
                  <a:cubicBezTo>
                    <a:pt x="8883" y="2572"/>
                    <a:pt x="8752" y="3036"/>
                    <a:pt x="8466" y="3334"/>
                  </a:cubicBezTo>
                  <a:cubicBezTo>
                    <a:pt x="8228" y="3596"/>
                    <a:pt x="7883" y="3739"/>
                    <a:pt x="7573" y="3870"/>
                  </a:cubicBezTo>
                  <a:cubicBezTo>
                    <a:pt x="7430" y="3929"/>
                    <a:pt x="7263" y="3989"/>
                    <a:pt x="7133" y="4072"/>
                  </a:cubicBezTo>
                  <a:cubicBezTo>
                    <a:pt x="7275" y="3620"/>
                    <a:pt x="7347" y="3120"/>
                    <a:pt x="7347" y="2620"/>
                  </a:cubicBezTo>
                  <a:lnTo>
                    <a:pt x="7347" y="1917"/>
                  </a:lnTo>
                  <a:cubicBezTo>
                    <a:pt x="7585" y="1917"/>
                    <a:pt x="7799" y="1798"/>
                    <a:pt x="7930" y="1608"/>
                  </a:cubicBezTo>
                  <a:lnTo>
                    <a:pt x="8061" y="1429"/>
                  </a:lnTo>
                  <a:cubicBezTo>
                    <a:pt x="8216" y="1215"/>
                    <a:pt x="8454" y="1084"/>
                    <a:pt x="8704" y="1084"/>
                  </a:cubicBezTo>
                  <a:close/>
                  <a:moveTo>
                    <a:pt x="7347" y="345"/>
                  </a:moveTo>
                  <a:lnTo>
                    <a:pt x="7347" y="726"/>
                  </a:lnTo>
                  <a:lnTo>
                    <a:pt x="5954" y="726"/>
                  </a:lnTo>
                  <a:cubicBezTo>
                    <a:pt x="5859" y="726"/>
                    <a:pt x="5787" y="798"/>
                    <a:pt x="5787" y="893"/>
                  </a:cubicBezTo>
                  <a:cubicBezTo>
                    <a:pt x="5787" y="976"/>
                    <a:pt x="5859" y="1060"/>
                    <a:pt x="5954" y="1060"/>
                  </a:cubicBezTo>
                  <a:lnTo>
                    <a:pt x="7013" y="1060"/>
                  </a:lnTo>
                  <a:lnTo>
                    <a:pt x="7013" y="2620"/>
                  </a:lnTo>
                  <a:cubicBezTo>
                    <a:pt x="7037" y="4036"/>
                    <a:pt x="6359" y="5382"/>
                    <a:pt x="5204" y="6239"/>
                  </a:cubicBezTo>
                  <a:lnTo>
                    <a:pt x="5085" y="6322"/>
                  </a:lnTo>
                  <a:cubicBezTo>
                    <a:pt x="5061" y="6322"/>
                    <a:pt x="5025" y="6310"/>
                    <a:pt x="5001" y="6310"/>
                  </a:cubicBezTo>
                  <a:lnTo>
                    <a:pt x="4192" y="6310"/>
                  </a:lnTo>
                  <a:cubicBezTo>
                    <a:pt x="4168" y="6310"/>
                    <a:pt x="4132" y="6310"/>
                    <a:pt x="4108" y="6322"/>
                  </a:cubicBezTo>
                  <a:lnTo>
                    <a:pt x="3989" y="6239"/>
                  </a:lnTo>
                  <a:cubicBezTo>
                    <a:pt x="2846" y="5382"/>
                    <a:pt x="2156" y="4048"/>
                    <a:pt x="2156" y="2620"/>
                  </a:cubicBezTo>
                  <a:lnTo>
                    <a:pt x="2156" y="1060"/>
                  </a:lnTo>
                  <a:lnTo>
                    <a:pt x="5204" y="1060"/>
                  </a:lnTo>
                  <a:cubicBezTo>
                    <a:pt x="5299" y="1060"/>
                    <a:pt x="5370" y="976"/>
                    <a:pt x="5370" y="893"/>
                  </a:cubicBezTo>
                  <a:cubicBezTo>
                    <a:pt x="5370" y="798"/>
                    <a:pt x="5299" y="726"/>
                    <a:pt x="5204" y="726"/>
                  </a:cubicBezTo>
                  <a:lnTo>
                    <a:pt x="1810" y="726"/>
                  </a:lnTo>
                  <a:lnTo>
                    <a:pt x="1810" y="345"/>
                  </a:lnTo>
                  <a:close/>
                  <a:moveTo>
                    <a:pt x="5001" y="6632"/>
                  </a:moveTo>
                  <a:cubicBezTo>
                    <a:pt x="5061" y="6632"/>
                    <a:pt x="5108" y="6680"/>
                    <a:pt x="5108" y="6739"/>
                  </a:cubicBezTo>
                  <a:lnTo>
                    <a:pt x="5108" y="6858"/>
                  </a:lnTo>
                  <a:cubicBezTo>
                    <a:pt x="5108" y="6918"/>
                    <a:pt x="5061" y="6965"/>
                    <a:pt x="5001" y="6965"/>
                  </a:cubicBezTo>
                  <a:lnTo>
                    <a:pt x="4192" y="6965"/>
                  </a:lnTo>
                  <a:cubicBezTo>
                    <a:pt x="4132" y="6965"/>
                    <a:pt x="4085" y="6918"/>
                    <a:pt x="4085" y="6858"/>
                  </a:cubicBezTo>
                  <a:lnTo>
                    <a:pt x="4085" y="6739"/>
                  </a:lnTo>
                  <a:cubicBezTo>
                    <a:pt x="4085" y="6680"/>
                    <a:pt x="4132" y="6632"/>
                    <a:pt x="4192" y="6632"/>
                  </a:cubicBezTo>
                  <a:close/>
                  <a:moveTo>
                    <a:pt x="4787" y="7287"/>
                  </a:moveTo>
                  <a:lnTo>
                    <a:pt x="4787" y="8882"/>
                  </a:lnTo>
                  <a:lnTo>
                    <a:pt x="4406" y="8882"/>
                  </a:lnTo>
                  <a:lnTo>
                    <a:pt x="4406" y="7287"/>
                  </a:lnTo>
                  <a:close/>
                  <a:moveTo>
                    <a:pt x="5609" y="9216"/>
                  </a:moveTo>
                  <a:cubicBezTo>
                    <a:pt x="5728" y="9216"/>
                    <a:pt x="5823" y="9299"/>
                    <a:pt x="5823" y="9418"/>
                  </a:cubicBezTo>
                  <a:lnTo>
                    <a:pt x="5823" y="9609"/>
                  </a:lnTo>
                  <a:lnTo>
                    <a:pt x="4370" y="9609"/>
                  </a:lnTo>
                  <a:cubicBezTo>
                    <a:pt x="4287" y="9609"/>
                    <a:pt x="4204" y="9680"/>
                    <a:pt x="4204" y="9775"/>
                  </a:cubicBezTo>
                  <a:cubicBezTo>
                    <a:pt x="4204" y="9870"/>
                    <a:pt x="4287" y="9942"/>
                    <a:pt x="4370" y="9942"/>
                  </a:cubicBezTo>
                  <a:lnTo>
                    <a:pt x="6585" y="9942"/>
                  </a:lnTo>
                  <a:cubicBezTo>
                    <a:pt x="6609" y="9942"/>
                    <a:pt x="6621" y="9954"/>
                    <a:pt x="6632" y="9966"/>
                  </a:cubicBezTo>
                  <a:lnTo>
                    <a:pt x="6787" y="10763"/>
                  </a:lnTo>
                  <a:cubicBezTo>
                    <a:pt x="6787" y="10775"/>
                    <a:pt x="6787" y="10787"/>
                    <a:pt x="6763" y="10787"/>
                  </a:cubicBezTo>
                  <a:cubicBezTo>
                    <a:pt x="6763" y="10787"/>
                    <a:pt x="6752" y="10799"/>
                    <a:pt x="6740" y="10799"/>
                  </a:cubicBezTo>
                  <a:lnTo>
                    <a:pt x="2453" y="10799"/>
                  </a:lnTo>
                  <a:cubicBezTo>
                    <a:pt x="2441" y="10799"/>
                    <a:pt x="2418" y="10787"/>
                    <a:pt x="2418" y="10787"/>
                  </a:cubicBezTo>
                  <a:cubicBezTo>
                    <a:pt x="2418" y="10787"/>
                    <a:pt x="2406" y="10775"/>
                    <a:pt x="2406" y="10763"/>
                  </a:cubicBezTo>
                  <a:lnTo>
                    <a:pt x="2561" y="9966"/>
                  </a:lnTo>
                  <a:cubicBezTo>
                    <a:pt x="2561" y="9954"/>
                    <a:pt x="2572" y="9942"/>
                    <a:pt x="2596" y="9942"/>
                  </a:cubicBezTo>
                  <a:lnTo>
                    <a:pt x="3596" y="9942"/>
                  </a:lnTo>
                  <a:cubicBezTo>
                    <a:pt x="3692" y="9942"/>
                    <a:pt x="3763" y="9870"/>
                    <a:pt x="3763" y="9775"/>
                  </a:cubicBezTo>
                  <a:cubicBezTo>
                    <a:pt x="3763" y="9680"/>
                    <a:pt x="3692" y="9609"/>
                    <a:pt x="3596" y="9609"/>
                  </a:cubicBezTo>
                  <a:lnTo>
                    <a:pt x="3370" y="9609"/>
                  </a:lnTo>
                  <a:lnTo>
                    <a:pt x="3370" y="9418"/>
                  </a:lnTo>
                  <a:cubicBezTo>
                    <a:pt x="3370" y="9299"/>
                    <a:pt x="3465" y="9216"/>
                    <a:pt x="3584" y="9216"/>
                  </a:cubicBezTo>
                  <a:close/>
                  <a:moveTo>
                    <a:pt x="1810" y="0"/>
                  </a:moveTo>
                  <a:cubicBezTo>
                    <a:pt x="1656" y="0"/>
                    <a:pt x="1501" y="131"/>
                    <a:pt x="1501" y="310"/>
                  </a:cubicBezTo>
                  <a:lnTo>
                    <a:pt x="1501" y="726"/>
                  </a:lnTo>
                  <a:cubicBezTo>
                    <a:pt x="1501" y="893"/>
                    <a:pt x="1632" y="1036"/>
                    <a:pt x="1810" y="1036"/>
                  </a:cubicBezTo>
                  <a:lnTo>
                    <a:pt x="1846" y="1036"/>
                  </a:lnTo>
                  <a:lnTo>
                    <a:pt x="1846" y="1572"/>
                  </a:lnTo>
                  <a:cubicBezTo>
                    <a:pt x="1727" y="1572"/>
                    <a:pt x="1608" y="1512"/>
                    <a:pt x="1537" y="1417"/>
                  </a:cubicBezTo>
                  <a:lnTo>
                    <a:pt x="1394" y="1238"/>
                  </a:lnTo>
                  <a:cubicBezTo>
                    <a:pt x="1191" y="941"/>
                    <a:pt x="846" y="762"/>
                    <a:pt x="489" y="762"/>
                  </a:cubicBezTo>
                  <a:cubicBezTo>
                    <a:pt x="358" y="762"/>
                    <a:pt x="239" y="798"/>
                    <a:pt x="144" y="905"/>
                  </a:cubicBezTo>
                  <a:cubicBezTo>
                    <a:pt x="60" y="1000"/>
                    <a:pt x="1" y="1131"/>
                    <a:pt x="1" y="1250"/>
                  </a:cubicBezTo>
                  <a:lnTo>
                    <a:pt x="1" y="1929"/>
                  </a:lnTo>
                  <a:cubicBezTo>
                    <a:pt x="1" y="3560"/>
                    <a:pt x="834" y="3894"/>
                    <a:pt x="1501" y="4179"/>
                  </a:cubicBezTo>
                  <a:cubicBezTo>
                    <a:pt x="1870" y="4334"/>
                    <a:pt x="2203" y="4465"/>
                    <a:pt x="2370" y="4786"/>
                  </a:cubicBezTo>
                  <a:cubicBezTo>
                    <a:pt x="2406" y="4882"/>
                    <a:pt x="2394" y="4965"/>
                    <a:pt x="2334" y="5025"/>
                  </a:cubicBezTo>
                  <a:cubicBezTo>
                    <a:pt x="2284" y="5092"/>
                    <a:pt x="2191" y="5124"/>
                    <a:pt x="2108" y="5124"/>
                  </a:cubicBezTo>
                  <a:cubicBezTo>
                    <a:pt x="2073" y="5124"/>
                    <a:pt x="2041" y="5118"/>
                    <a:pt x="2013" y="5108"/>
                  </a:cubicBezTo>
                  <a:cubicBezTo>
                    <a:pt x="1894" y="5060"/>
                    <a:pt x="1870" y="4906"/>
                    <a:pt x="1870" y="4786"/>
                  </a:cubicBezTo>
                  <a:cubicBezTo>
                    <a:pt x="1870" y="4703"/>
                    <a:pt x="1810" y="4632"/>
                    <a:pt x="1727" y="4632"/>
                  </a:cubicBezTo>
                  <a:cubicBezTo>
                    <a:pt x="1632" y="4632"/>
                    <a:pt x="1560" y="4691"/>
                    <a:pt x="1560" y="4775"/>
                  </a:cubicBezTo>
                  <a:cubicBezTo>
                    <a:pt x="1560" y="4929"/>
                    <a:pt x="1572" y="5263"/>
                    <a:pt x="1894" y="5406"/>
                  </a:cubicBezTo>
                  <a:cubicBezTo>
                    <a:pt x="1965" y="5429"/>
                    <a:pt x="2037" y="5441"/>
                    <a:pt x="2108" y="5441"/>
                  </a:cubicBezTo>
                  <a:cubicBezTo>
                    <a:pt x="2275" y="5441"/>
                    <a:pt x="2453" y="5370"/>
                    <a:pt x="2572" y="5251"/>
                  </a:cubicBezTo>
                  <a:cubicBezTo>
                    <a:pt x="2584" y="5239"/>
                    <a:pt x="2608" y="5227"/>
                    <a:pt x="2608" y="5203"/>
                  </a:cubicBezTo>
                  <a:cubicBezTo>
                    <a:pt x="2918" y="5703"/>
                    <a:pt x="3323" y="6144"/>
                    <a:pt x="3811" y="6489"/>
                  </a:cubicBezTo>
                  <a:lnTo>
                    <a:pt x="3834" y="6501"/>
                  </a:lnTo>
                  <a:cubicBezTo>
                    <a:pt x="3799" y="6561"/>
                    <a:pt x="3775" y="6656"/>
                    <a:pt x="3775" y="6727"/>
                  </a:cubicBezTo>
                  <a:lnTo>
                    <a:pt x="3775" y="6846"/>
                  </a:lnTo>
                  <a:cubicBezTo>
                    <a:pt x="3775" y="7037"/>
                    <a:pt x="3918" y="7215"/>
                    <a:pt x="4096" y="7263"/>
                  </a:cubicBezTo>
                  <a:lnTo>
                    <a:pt x="4096" y="8870"/>
                  </a:lnTo>
                  <a:lnTo>
                    <a:pt x="3596" y="8870"/>
                  </a:lnTo>
                  <a:cubicBezTo>
                    <a:pt x="3299" y="8870"/>
                    <a:pt x="3061" y="9108"/>
                    <a:pt x="3061" y="9406"/>
                  </a:cubicBezTo>
                  <a:lnTo>
                    <a:pt x="3061" y="9597"/>
                  </a:lnTo>
                  <a:lnTo>
                    <a:pt x="2620" y="9597"/>
                  </a:lnTo>
                  <a:cubicBezTo>
                    <a:pt x="2441" y="9597"/>
                    <a:pt x="2287" y="9716"/>
                    <a:pt x="2263" y="9894"/>
                  </a:cubicBezTo>
                  <a:lnTo>
                    <a:pt x="2108" y="10680"/>
                  </a:lnTo>
                  <a:cubicBezTo>
                    <a:pt x="2096" y="10787"/>
                    <a:pt x="2108" y="10906"/>
                    <a:pt x="2191" y="10978"/>
                  </a:cubicBezTo>
                  <a:cubicBezTo>
                    <a:pt x="2263" y="11073"/>
                    <a:pt x="2370" y="11121"/>
                    <a:pt x="2465" y="11121"/>
                  </a:cubicBezTo>
                  <a:lnTo>
                    <a:pt x="6752" y="11121"/>
                  </a:lnTo>
                  <a:cubicBezTo>
                    <a:pt x="6859" y="11121"/>
                    <a:pt x="6966" y="11073"/>
                    <a:pt x="7037" y="10978"/>
                  </a:cubicBezTo>
                  <a:cubicBezTo>
                    <a:pt x="7109" y="10894"/>
                    <a:pt x="7144" y="10787"/>
                    <a:pt x="7109" y="10680"/>
                  </a:cubicBezTo>
                  <a:lnTo>
                    <a:pt x="6966" y="9894"/>
                  </a:lnTo>
                  <a:cubicBezTo>
                    <a:pt x="6930" y="9716"/>
                    <a:pt x="6787" y="9597"/>
                    <a:pt x="6609" y="9597"/>
                  </a:cubicBezTo>
                  <a:lnTo>
                    <a:pt x="6156" y="9597"/>
                  </a:lnTo>
                  <a:lnTo>
                    <a:pt x="6156" y="9406"/>
                  </a:lnTo>
                  <a:cubicBezTo>
                    <a:pt x="6156" y="9108"/>
                    <a:pt x="5918" y="8870"/>
                    <a:pt x="5620" y="8870"/>
                  </a:cubicBezTo>
                  <a:lnTo>
                    <a:pt x="5132" y="8870"/>
                  </a:lnTo>
                  <a:lnTo>
                    <a:pt x="5132" y="7263"/>
                  </a:lnTo>
                  <a:cubicBezTo>
                    <a:pt x="5311" y="7215"/>
                    <a:pt x="5442" y="7037"/>
                    <a:pt x="5442" y="6846"/>
                  </a:cubicBezTo>
                  <a:lnTo>
                    <a:pt x="5442" y="6727"/>
                  </a:lnTo>
                  <a:cubicBezTo>
                    <a:pt x="5442" y="6632"/>
                    <a:pt x="5418" y="6561"/>
                    <a:pt x="5382" y="6501"/>
                  </a:cubicBezTo>
                  <a:lnTo>
                    <a:pt x="5418" y="6489"/>
                  </a:lnTo>
                  <a:cubicBezTo>
                    <a:pt x="5894" y="6132"/>
                    <a:pt x="6311" y="5703"/>
                    <a:pt x="6621" y="5203"/>
                  </a:cubicBezTo>
                  <a:cubicBezTo>
                    <a:pt x="6632" y="5227"/>
                    <a:pt x="6656" y="5239"/>
                    <a:pt x="6656" y="5251"/>
                  </a:cubicBezTo>
                  <a:cubicBezTo>
                    <a:pt x="6775" y="5382"/>
                    <a:pt x="6954" y="5441"/>
                    <a:pt x="7109" y="5441"/>
                  </a:cubicBezTo>
                  <a:cubicBezTo>
                    <a:pt x="7192" y="5441"/>
                    <a:pt x="7263" y="5429"/>
                    <a:pt x="7335" y="5406"/>
                  </a:cubicBezTo>
                  <a:cubicBezTo>
                    <a:pt x="7644" y="5263"/>
                    <a:pt x="7668" y="4929"/>
                    <a:pt x="7668" y="4775"/>
                  </a:cubicBezTo>
                  <a:cubicBezTo>
                    <a:pt x="7668" y="4701"/>
                    <a:pt x="7603" y="4628"/>
                    <a:pt x="7531" y="4628"/>
                  </a:cubicBezTo>
                  <a:cubicBezTo>
                    <a:pt x="7521" y="4628"/>
                    <a:pt x="7511" y="4629"/>
                    <a:pt x="7502" y="4632"/>
                  </a:cubicBezTo>
                  <a:cubicBezTo>
                    <a:pt x="7406" y="4632"/>
                    <a:pt x="7335" y="4703"/>
                    <a:pt x="7347" y="4786"/>
                  </a:cubicBezTo>
                  <a:cubicBezTo>
                    <a:pt x="7347" y="4906"/>
                    <a:pt x="7335" y="5048"/>
                    <a:pt x="7216" y="5108"/>
                  </a:cubicBezTo>
                  <a:cubicBezTo>
                    <a:pt x="7188" y="5117"/>
                    <a:pt x="7158" y="5122"/>
                    <a:pt x="7128" y="5122"/>
                  </a:cubicBezTo>
                  <a:cubicBezTo>
                    <a:pt x="7043" y="5122"/>
                    <a:pt x="6956" y="5086"/>
                    <a:pt x="6894" y="5025"/>
                  </a:cubicBezTo>
                  <a:cubicBezTo>
                    <a:pt x="6835" y="4953"/>
                    <a:pt x="6811" y="4882"/>
                    <a:pt x="6859" y="4786"/>
                  </a:cubicBezTo>
                  <a:cubicBezTo>
                    <a:pt x="7025" y="4465"/>
                    <a:pt x="7335" y="4334"/>
                    <a:pt x="7728" y="4179"/>
                  </a:cubicBezTo>
                  <a:cubicBezTo>
                    <a:pt x="8395" y="3917"/>
                    <a:pt x="9228" y="3572"/>
                    <a:pt x="9228" y="1929"/>
                  </a:cubicBezTo>
                  <a:lnTo>
                    <a:pt x="9228" y="1250"/>
                  </a:lnTo>
                  <a:cubicBezTo>
                    <a:pt x="9216" y="1131"/>
                    <a:pt x="9168" y="1000"/>
                    <a:pt x="9061" y="905"/>
                  </a:cubicBezTo>
                  <a:cubicBezTo>
                    <a:pt x="8978" y="822"/>
                    <a:pt x="8859" y="762"/>
                    <a:pt x="8716" y="762"/>
                  </a:cubicBezTo>
                  <a:cubicBezTo>
                    <a:pt x="8359" y="762"/>
                    <a:pt x="8025" y="941"/>
                    <a:pt x="7811" y="1238"/>
                  </a:cubicBezTo>
                  <a:lnTo>
                    <a:pt x="7680" y="1417"/>
                  </a:lnTo>
                  <a:cubicBezTo>
                    <a:pt x="7609" y="1512"/>
                    <a:pt x="7490" y="1572"/>
                    <a:pt x="7371" y="1572"/>
                  </a:cubicBezTo>
                  <a:lnTo>
                    <a:pt x="7371" y="1036"/>
                  </a:lnTo>
                  <a:lnTo>
                    <a:pt x="7394" y="1036"/>
                  </a:lnTo>
                  <a:cubicBezTo>
                    <a:pt x="7561" y="1036"/>
                    <a:pt x="7704" y="905"/>
                    <a:pt x="7704" y="726"/>
                  </a:cubicBezTo>
                  <a:lnTo>
                    <a:pt x="7704" y="310"/>
                  </a:lnTo>
                  <a:cubicBezTo>
                    <a:pt x="7704" y="143"/>
                    <a:pt x="7573" y="0"/>
                    <a:pt x="7394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4118903" y="3867139"/>
              <a:ext cx="93987" cy="87971"/>
            </a:xfrm>
            <a:custGeom>
              <a:rect b="b" l="l" r="r" t="t"/>
              <a:pathLst>
                <a:path extrusionOk="0" h="2764" w="2953">
                  <a:moveTo>
                    <a:pt x="1477" y="489"/>
                  </a:moveTo>
                  <a:lnTo>
                    <a:pt x="1727" y="989"/>
                  </a:lnTo>
                  <a:cubicBezTo>
                    <a:pt x="1762" y="1049"/>
                    <a:pt x="1822" y="1096"/>
                    <a:pt x="1881" y="1096"/>
                  </a:cubicBezTo>
                  <a:lnTo>
                    <a:pt x="2441" y="1180"/>
                  </a:lnTo>
                  <a:lnTo>
                    <a:pt x="2036" y="1584"/>
                  </a:lnTo>
                  <a:cubicBezTo>
                    <a:pt x="2000" y="1632"/>
                    <a:pt x="1977" y="1692"/>
                    <a:pt x="1977" y="1763"/>
                  </a:cubicBezTo>
                  <a:lnTo>
                    <a:pt x="2072" y="2335"/>
                  </a:lnTo>
                  <a:lnTo>
                    <a:pt x="1560" y="2061"/>
                  </a:lnTo>
                  <a:cubicBezTo>
                    <a:pt x="1536" y="2049"/>
                    <a:pt x="1500" y="2037"/>
                    <a:pt x="1477" y="2037"/>
                  </a:cubicBezTo>
                  <a:cubicBezTo>
                    <a:pt x="1441" y="2037"/>
                    <a:pt x="1417" y="2049"/>
                    <a:pt x="1381" y="2061"/>
                  </a:cubicBezTo>
                  <a:lnTo>
                    <a:pt x="881" y="2335"/>
                  </a:lnTo>
                  <a:lnTo>
                    <a:pt x="965" y="1763"/>
                  </a:lnTo>
                  <a:cubicBezTo>
                    <a:pt x="988" y="1703"/>
                    <a:pt x="953" y="1632"/>
                    <a:pt x="905" y="1584"/>
                  </a:cubicBezTo>
                  <a:lnTo>
                    <a:pt x="512" y="1180"/>
                  </a:lnTo>
                  <a:lnTo>
                    <a:pt x="1072" y="1096"/>
                  </a:lnTo>
                  <a:cubicBezTo>
                    <a:pt x="1131" y="1084"/>
                    <a:pt x="1191" y="1049"/>
                    <a:pt x="1227" y="989"/>
                  </a:cubicBezTo>
                  <a:lnTo>
                    <a:pt x="1477" y="489"/>
                  </a:lnTo>
                  <a:close/>
                  <a:moveTo>
                    <a:pt x="1477" y="1"/>
                  </a:moveTo>
                  <a:cubicBezTo>
                    <a:pt x="1405" y="1"/>
                    <a:pt x="1322" y="49"/>
                    <a:pt x="1298" y="108"/>
                  </a:cubicBezTo>
                  <a:lnTo>
                    <a:pt x="953" y="799"/>
                  </a:lnTo>
                  <a:lnTo>
                    <a:pt x="191" y="906"/>
                  </a:lnTo>
                  <a:cubicBezTo>
                    <a:pt x="119" y="918"/>
                    <a:pt x="60" y="965"/>
                    <a:pt x="36" y="1037"/>
                  </a:cubicBezTo>
                  <a:cubicBezTo>
                    <a:pt x="0" y="1108"/>
                    <a:pt x="36" y="1180"/>
                    <a:pt x="72" y="1227"/>
                  </a:cubicBezTo>
                  <a:lnTo>
                    <a:pt x="631" y="1763"/>
                  </a:lnTo>
                  <a:lnTo>
                    <a:pt x="488" y="2525"/>
                  </a:lnTo>
                  <a:cubicBezTo>
                    <a:pt x="476" y="2596"/>
                    <a:pt x="512" y="2668"/>
                    <a:pt x="572" y="2716"/>
                  </a:cubicBezTo>
                  <a:cubicBezTo>
                    <a:pt x="604" y="2741"/>
                    <a:pt x="639" y="2753"/>
                    <a:pt x="676" y="2753"/>
                  </a:cubicBezTo>
                  <a:cubicBezTo>
                    <a:pt x="708" y="2753"/>
                    <a:pt x="741" y="2744"/>
                    <a:pt x="774" y="2727"/>
                  </a:cubicBezTo>
                  <a:lnTo>
                    <a:pt x="1465" y="2370"/>
                  </a:lnTo>
                  <a:lnTo>
                    <a:pt x="2143" y="2727"/>
                  </a:lnTo>
                  <a:cubicBezTo>
                    <a:pt x="2179" y="2751"/>
                    <a:pt x="2203" y="2763"/>
                    <a:pt x="2239" y="2763"/>
                  </a:cubicBezTo>
                  <a:cubicBezTo>
                    <a:pt x="2274" y="2763"/>
                    <a:pt x="2310" y="2751"/>
                    <a:pt x="2358" y="2716"/>
                  </a:cubicBezTo>
                  <a:cubicBezTo>
                    <a:pt x="2417" y="2668"/>
                    <a:pt x="2441" y="2596"/>
                    <a:pt x="2429" y="2525"/>
                  </a:cubicBezTo>
                  <a:lnTo>
                    <a:pt x="2298" y="1763"/>
                  </a:lnTo>
                  <a:lnTo>
                    <a:pt x="2846" y="1227"/>
                  </a:lnTo>
                  <a:cubicBezTo>
                    <a:pt x="2917" y="1180"/>
                    <a:pt x="2953" y="1108"/>
                    <a:pt x="2917" y="1037"/>
                  </a:cubicBezTo>
                  <a:cubicBezTo>
                    <a:pt x="2893" y="965"/>
                    <a:pt x="2834" y="918"/>
                    <a:pt x="2751" y="906"/>
                  </a:cubicBezTo>
                  <a:lnTo>
                    <a:pt x="2000" y="799"/>
                  </a:lnTo>
                  <a:lnTo>
                    <a:pt x="1655" y="108"/>
                  </a:lnTo>
                  <a:cubicBezTo>
                    <a:pt x="1619" y="37"/>
                    <a:pt x="1548" y="1"/>
                    <a:pt x="1477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38" name="Google Shape;738;p28"/>
          <p:cNvCxnSpPr>
            <a:endCxn id="709" idx="1"/>
          </p:cNvCxnSpPr>
          <p:nvPr/>
        </p:nvCxnSpPr>
        <p:spPr>
          <a:xfrm>
            <a:off x="3766375" y="3377863"/>
            <a:ext cx="1508400" cy="2400"/>
          </a:xfrm>
          <a:prstGeom prst="straightConnector1">
            <a:avLst/>
          </a:prstGeom>
          <a:noFill/>
          <a:ln cap="flat" cmpd="sng" w="9525">
            <a:solidFill>
              <a:srgbClr val="3838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9" name="Google Shape;739;p28"/>
          <p:cNvCxnSpPr>
            <a:stCxn id="709" idx="3"/>
            <a:endCxn id="707" idx="1"/>
          </p:cNvCxnSpPr>
          <p:nvPr/>
        </p:nvCxnSpPr>
        <p:spPr>
          <a:xfrm>
            <a:off x="5947075" y="3380263"/>
            <a:ext cx="1530300" cy="0"/>
          </a:xfrm>
          <a:prstGeom prst="straightConnector1">
            <a:avLst/>
          </a:prstGeom>
          <a:noFill/>
          <a:ln cap="flat" cmpd="sng" w="9525">
            <a:solidFill>
              <a:srgbClr val="3838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0" name="Google Shape;740;p28"/>
          <p:cNvSpPr txBox="1"/>
          <p:nvPr/>
        </p:nvSpPr>
        <p:spPr>
          <a:xfrm>
            <a:off x="489000" y="1676300"/>
            <a:ext cx="816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Char char="●"/>
            </a:pPr>
            <a:r>
              <a:rPr lang="en"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Evaluate the performance of YOLOv8s on COCO dataset</a:t>
            </a:r>
            <a:endParaRPr sz="1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41" name="Google Shape;741;p28"/>
          <p:cNvSpPr/>
          <p:nvPr/>
        </p:nvSpPr>
        <p:spPr>
          <a:xfrm>
            <a:off x="3243320" y="3197299"/>
            <a:ext cx="365632" cy="363561"/>
          </a:xfrm>
          <a:custGeom>
            <a:rect b="b" l="l" r="r" t="t"/>
            <a:pathLst>
              <a:path extrusionOk="0" h="11413" w="11478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9"/>
          <p:cNvSpPr txBox="1"/>
          <p:nvPr>
            <p:ph type="title"/>
          </p:nvPr>
        </p:nvSpPr>
        <p:spPr>
          <a:xfrm>
            <a:off x="720000" y="326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COCO Dataset</a:t>
            </a:r>
            <a:endParaRPr/>
          </a:p>
        </p:txBody>
      </p:sp>
      <p:sp>
        <p:nvSpPr>
          <p:cNvPr id="747" name="Google Shape;74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8" name="Google Shape;7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775" y="1787825"/>
            <a:ext cx="2952876" cy="296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2063" y="1184989"/>
            <a:ext cx="3242275" cy="27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9"/>
          <p:cNvSpPr txBox="1"/>
          <p:nvPr>
            <p:ph idx="1" type="subTitle"/>
          </p:nvPr>
        </p:nvSpPr>
        <p:spPr>
          <a:xfrm>
            <a:off x="458175" y="1185000"/>
            <a:ext cx="48036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80 diverse object categories, ~120K images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51" name="Google Shape;751;p29"/>
          <p:cNvSpPr txBox="1"/>
          <p:nvPr>
            <p:ph idx="1" type="subTitle"/>
          </p:nvPr>
        </p:nvSpPr>
        <p:spPr>
          <a:xfrm>
            <a:off x="5445350" y="4235050"/>
            <a:ext cx="33357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70/15/15 split for train/val/test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0"/>
          <p:cNvSpPr txBox="1"/>
          <p:nvPr>
            <p:ph type="title"/>
          </p:nvPr>
        </p:nvSpPr>
        <p:spPr>
          <a:xfrm>
            <a:off x="1511600" y="156825"/>
            <a:ext cx="583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 Architecture Overview</a:t>
            </a:r>
            <a:endParaRPr/>
          </a:p>
        </p:txBody>
      </p:sp>
      <p:sp>
        <p:nvSpPr>
          <p:cNvPr id="757" name="Google Shape;75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8" name="Google Shape;758;p30"/>
          <p:cNvSpPr txBox="1"/>
          <p:nvPr/>
        </p:nvSpPr>
        <p:spPr>
          <a:xfrm>
            <a:off x="689900" y="839200"/>
            <a:ext cx="74739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Char char="●"/>
            </a:pPr>
            <a:r>
              <a:rPr lang="en"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High-level overview of how input image flows through the network</a:t>
            </a:r>
            <a:endParaRPr sz="1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759" name="Google Shape;7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788" y="1586125"/>
            <a:ext cx="5944426" cy="3249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1"/>
          <p:cNvSpPr txBox="1"/>
          <p:nvPr>
            <p:ph type="title"/>
          </p:nvPr>
        </p:nvSpPr>
        <p:spPr>
          <a:xfrm>
            <a:off x="720000" y="371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modules of YOLOv8 architecture</a:t>
            </a:r>
            <a:endParaRPr/>
          </a:p>
        </p:txBody>
      </p:sp>
      <p:sp>
        <p:nvSpPr>
          <p:cNvPr id="765" name="Google Shape;76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6" name="Google Shape;766;p31"/>
          <p:cNvPicPr preferRelativeResize="0"/>
          <p:nvPr/>
        </p:nvPicPr>
        <p:blipFill rotWithShape="1">
          <a:blip r:embed="rId3">
            <a:alphaModFix/>
          </a:blip>
          <a:srcRect b="0" l="0" r="52410" t="0"/>
          <a:stretch/>
        </p:blipFill>
        <p:spPr>
          <a:xfrm>
            <a:off x="2120550" y="1005100"/>
            <a:ext cx="1428425" cy="3894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7" name="Google Shape;767;p31"/>
          <p:cNvPicPr preferRelativeResize="0"/>
          <p:nvPr/>
        </p:nvPicPr>
        <p:blipFill rotWithShape="1">
          <a:blip r:embed="rId4">
            <a:alphaModFix/>
          </a:blip>
          <a:srcRect b="895" l="0" r="68016" t="1714"/>
          <a:stretch/>
        </p:blipFill>
        <p:spPr>
          <a:xfrm>
            <a:off x="519875" y="1247600"/>
            <a:ext cx="1274424" cy="3409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8" name="Google Shape;768;p31"/>
          <p:cNvPicPr preferRelativeResize="0"/>
          <p:nvPr/>
        </p:nvPicPr>
        <p:blipFill rotWithShape="1">
          <a:blip r:embed="rId4">
            <a:alphaModFix/>
          </a:blip>
          <a:srcRect b="2610" l="32487" r="0" t="0"/>
          <a:stretch/>
        </p:blipFill>
        <p:spPr>
          <a:xfrm>
            <a:off x="3744200" y="1291900"/>
            <a:ext cx="2690024" cy="3409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9" name="Google Shape;769;p31"/>
          <p:cNvPicPr preferRelativeResize="0"/>
          <p:nvPr/>
        </p:nvPicPr>
        <p:blipFill rotWithShape="1">
          <a:blip r:embed="rId3">
            <a:alphaModFix/>
          </a:blip>
          <a:srcRect b="0" l="47946" r="0" t="0"/>
          <a:stretch/>
        </p:blipFill>
        <p:spPr>
          <a:xfrm>
            <a:off x="6714327" y="1081300"/>
            <a:ext cx="1562349" cy="3894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2"/>
          <p:cNvSpPr txBox="1"/>
          <p:nvPr>
            <p:ph type="title"/>
          </p:nvPr>
        </p:nvSpPr>
        <p:spPr>
          <a:xfrm>
            <a:off x="720000" y="371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Backbone – Feature Extraction</a:t>
            </a:r>
            <a:endParaRPr/>
          </a:p>
        </p:txBody>
      </p:sp>
      <p:sp>
        <p:nvSpPr>
          <p:cNvPr id="775" name="Google Shape;775;p32"/>
          <p:cNvSpPr txBox="1"/>
          <p:nvPr>
            <p:ph idx="2" type="subTitle"/>
          </p:nvPr>
        </p:nvSpPr>
        <p:spPr>
          <a:xfrm>
            <a:off x="412500" y="1096225"/>
            <a:ext cx="3933000" cy="3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CSPDarknet-based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Uses C2f modules for efficient feature extraction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Outputs P3, P4, P5 at different scales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Spatial Pyramid Pooling – Fast sits at the end of backbone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Aggregates multi-scale context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6" name="Google Shape;776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7" name="Google Shape;7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013" y="1015875"/>
            <a:ext cx="2524250" cy="3894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Neck – Feature Aggregation</a:t>
            </a:r>
            <a:endParaRPr/>
          </a:p>
        </p:txBody>
      </p:sp>
      <p:sp>
        <p:nvSpPr>
          <p:cNvPr id="783" name="Google Shape;783;p33"/>
          <p:cNvSpPr txBox="1"/>
          <p:nvPr>
            <p:ph idx="1" type="subTitle"/>
          </p:nvPr>
        </p:nvSpPr>
        <p:spPr>
          <a:xfrm>
            <a:off x="350525" y="1340150"/>
            <a:ext cx="42534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FPN and PAN flow with P3', P4', P5'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Combines high-level semantics with low-level details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Bi-directional feature flow enables multi-scale detection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84" name="Google Shape;78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5" name="Google Shape;7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955" y="1140575"/>
            <a:ext cx="3470579" cy="37777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ystems Engineering Business Plan by Slidesgo">
  <a:themeElements>
    <a:clrScheme name="Simple Light">
      <a:dk1>
        <a:srgbClr val="383838"/>
      </a:dk1>
      <a:lt1>
        <a:srgbClr val="EAEAEA"/>
      </a:lt1>
      <a:dk2>
        <a:srgbClr val="BABABA"/>
      </a:dk2>
      <a:lt2>
        <a:srgbClr val="FFFFFF"/>
      </a:lt2>
      <a:accent1>
        <a:srgbClr val="59595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